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447" r:id="rId2"/>
    <p:sldId id="357" r:id="rId3"/>
    <p:sldId id="441" r:id="rId4"/>
    <p:sldId id="419" r:id="rId5"/>
    <p:sldId id="416" r:id="rId6"/>
    <p:sldId id="446" r:id="rId7"/>
    <p:sldId id="442" r:id="rId8"/>
    <p:sldId id="445" r:id="rId9"/>
    <p:sldId id="439" r:id="rId10"/>
    <p:sldId id="440" r:id="rId11"/>
    <p:sldId id="448" r:id="rId12"/>
    <p:sldId id="449" r:id="rId13"/>
    <p:sldId id="35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9C1"/>
    <a:srgbClr val="00BBD6"/>
    <a:srgbClr val="B2D235"/>
    <a:srgbClr val="F13B48"/>
    <a:srgbClr val="937863"/>
    <a:srgbClr val="F49D15"/>
    <a:srgbClr val="0EBEA9"/>
    <a:srgbClr val="7DC013"/>
    <a:srgbClr val="FFCC01"/>
    <a:srgbClr val="E92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1" autoAdjust="0"/>
    <p:restoredTop sz="94434" autoAdjust="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3.xlsx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4.xml" /><Relationship Id="rId1" Type="http://schemas.microsoft.com/office/2011/relationships/chartStyle" Target="style4.xml" /><Relationship Id="rId4" Type="http://schemas.openxmlformats.org/officeDocument/2006/relationships/package" Target="../embeddings/Microsoft_Excel__al__ma_Sayfas_4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2015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[1]Sayfa2!$D$31:$D$38</c:f>
              <c:strCache>
                <c:ptCount val="8"/>
                <c:pt idx="0">
                  <c:v>Ortaokul</c:v>
                </c:pt>
                <c:pt idx="1">
                  <c:v>Çok Programlı Anadolu Lisesi</c:v>
                </c:pt>
                <c:pt idx="2">
                  <c:v>Mesleki ve Teknik Anadolu Lisesi</c:v>
                </c:pt>
                <c:pt idx="3">
                  <c:v>Güzel Sanatlar Lisesi</c:v>
                </c:pt>
                <c:pt idx="4">
                  <c:v>Anadolu İmam Hatip Lisesi</c:v>
                </c:pt>
                <c:pt idx="5">
                  <c:v>Anadolu Lisesi</c:v>
                </c:pt>
                <c:pt idx="6">
                  <c:v>Sosyal Bilimler Lisesi</c:v>
                </c:pt>
                <c:pt idx="7">
                  <c:v>Fen Lisesi</c:v>
                </c:pt>
              </c:strCache>
            </c:strRef>
          </c:cat>
          <c:val>
            <c:numRef>
              <c:f>[1]Sayfa2!$I$31:$I$38</c:f>
              <c:numCache>
                <c:formatCode>General</c:formatCode>
                <c:ptCount val="8"/>
                <c:pt idx="0">
                  <c:v>332</c:v>
                </c:pt>
                <c:pt idx="1">
                  <c:v>385</c:v>
                </c:pt>
                <c:pt idx="2">
                  <c:v>396</c:v>
                </c:pt>
                <c:pt idx="3">
                  <c:v>408</c:v>
                </c:pt>
                <c:pt idx="4">
                  <c:v>413</c:v>
                </c:pt>
                <c:pt idx="5">
                  <c:v>464</c:v>
                </c:pt>
                <c:pt idx="6">
                  <c:v>523</c:v>
                </c:pt>
                <c:pt idx="7">
                  <c:v>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D2-44BF-8986-2F7C8D662C1E}"/>
            </c:ext>
          </c:extLst>
        </c:ser>
        <c:ser>
          <c:idx val="1"/>
          <c:order val="1"/>
          <c:tx>
            <c:v>2018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607736207458657E-2"/>
                  <c:y val="-9.93676462073638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02-BB4C-A97A-960F2B711E59}"/>
                </c:ext>
              </c:extLst>
            </c:dLbl>
            <c:dLbl>
              <c:idx val="1"/>
              <c:layout>
                <c:manualLayout>
                  <c:x val="1.3607736207458657E-2"/>
                  <c:y val="2.4841911551840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02-BB4C-A97A-960F2B711E59}"/>
                </c:ext>
              </c:extLst>
            </c:dLbl>
            <c:dLbl>
              <c:idx val="3"/>
              <c:layout>
                <c:manualLayout>
                  <c:x val="1.11336023515569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02-BB4C-A97A-960F2B711E59}"/>
                </c:ext>
              </c:extLst>
            </c:dLbl>
            <c:dLbl>
              <c:idx val="6"/>
              <c:layout>
                <c:manualLayout>
                  <c:x val="1.8556003919261804E-2"/>
                  <c:y val="-2.4841911551840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02-BB4C-A97A-960F2B711E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[1]Sayfa2!$D$31:$D$38</c:f>
              <c:strCache>
                <c:ptCount val="8"/>
                <c:pt idx="0">
                  <c:v>Ortaokul</c:v>
                </c:pt>
                <c:pt idx="1">
                  <c:v>Çok Programlı Anadolu Lisesi</c:v>
                </c:pt>
                <c:pt idx="2">
                  <c:v>Mesleki ve Teknik Anadolu Lisesi</c:v>
                </c:pt>
                <c:pt idx="3">
                  <c:v>Güzel Sanatlar Lisesi</c:v>
                </c:pt>
                <c:pt idx="4">
                  <c:v>Anadolu İmam Hatip Lisesi</c:v>
                </c:pt>
                <c:pt idx="5">
                  <c:v>Anadolu Lisesi</c:v>
                </c:pt>
                <c:pt idx="6">
                  <c:v>Sosyal Bilimler Lisesi</c:v>
                </c:pt>
                <c:pt idx="7">
                  <c:v>Fen Lisesi</c:v>
                </c:pt>
              </c:strCache>
            </c:strRef>
          </c:cat>
          <c:val>
            <c:numRef>
              <c:f>[1]Sayfa2!$J$31:$J$38</c:f>
              <c:numCache>
                <c:formatCode>General</c:formatCode>
                <c:ptCount val="8"/>
                <c:pt idx="0">
                  <c:v>355.4</c:v>
                </c:pt>
                <c:pt idx="1">
                  <c:v>392.9</c:v>
                </c:pt>
                <c:pt idx="2">
                  <c:v>421.6</c:v>
                </c:pt>
                <c:pt idx="3">
                  <c:v>420.7</c:v>
                </c:pt>
                <c:pt idx="4">
                  <c:v>444.8</c:v>
                </c:pt>
                <c:pt idx="5">
                  <c:v>495</c:v>
                </c:pt>
                <c:pt idx="6">
                  <c:v>516.79999999999995</c:v>
                </c:pt>
                <c:pt idx="7">
                  <c:v>583.4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D2-44BF-8986-2F7C8D662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514567680"/>
        <c:axId val="-1514573120"/>
        <c:axId val="0"/>
      </c:bar3DChart>
      <c:catAx>
        <c:axId val="-151456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514573120"/>
        <c:crosses val="autoZero"/>
        <c:auto val="1"/>
        <c:lblAlgn val="ctr"/>
        <c:lblOffset val="100"/>
        <c:noMultiLvlLbl val="0"/>
      </c:catAx>
      <c:valAx>
        <c:axId val="-151457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51456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2015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[1]Sayfa2!$D$31:$D$38</c:f>
              <c:strCache>
                <c:ptCount val="8"/>
                <c:pt idx="0">
                  <c:v>Ortaokul</c:v>
                </c:pt>
                <c:pt idx="1">
                  <c:v>Çok Programlı Anadolu Lisesi</c:v>
                </c:pt>
                <c:pt idx="2">
                  <c:v>Mesleki ve Teknik Anadolu Lisesi</c:v>
                </c:pt>
                <c:pt idx="3">
                  <c:v>Güzel Sanatlar Lisesi</c:v>
                </c:pt>
                <c:pt idx="4">
                  <c:v>Anadolu İmam Hatip Lisesi</c:v>
                </c:pt>
                <c:pt idx="5">
                  <c:v>Anadolu Lisesi</c:v>
                </c:pt>
                <c:pt idx="6">
                  <c:v>Sosyal Bilimler Lisesi</c:v>
                </c:pt>
                <c:pt idx="7">
                  <c:v>Fen Lisesi</c:v>
                </c:pt>
              </c:strCache>
            </c:strRef>
          </c:cat>
          <c:val>
            <c:numRef>
              <c:f>[1]Sayfa2!$G$31:$G$38</c:f>
              <c:numCache>
                <c:formatCode>General</c:formatCode>
                <c:ptCount val="8"/>
                <c:pt idx="0">
                  <c:v>348</c:v>
                </c:pt>
                <c:pt idx="1">
                  <c:v>379</c:v>
                </c:pt>
                <c:pt idx="2">
                  <c:v>391</c:v>
                </c:pt>
                <c:pt idx="3">
                  <c:v>373</c:v>
                </c:pt>
                <c:pt idx="4">
                  <c:v>398</c:v>
                </c:pt>
                <c:pt idx="5">
                  <c:v>454</c:v>
                </c:pt>
                <c:pt idx="6">
                  <c:v>504</c:v>
                </c:pt>
                <c:pt idx="7">
                  <c:v>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8-4651-A7ED-AB5D0517E015}"/>
            </c:ext>
          </c:extLst>
        </c:ser>
        <c:ser>
          <c:idx val="1"/>
          <c:order val="1"/>
          <c:tx>
            <c:v>2018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252954646381088E-2"/>
                  <c:y val="-2.451213138193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40-1246-8E96-AA5281BE4C98}"/>
                </c:ext>
              </c:extLst>
            </c:dLbl>
            <c:dLbl>
              <c:idx val="1"/>
              <c:layout>
                <c:manualLayout>
                  <c:x val="1.3752500085399383E-2"/>
                  <c:y val="2.45121313819356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40-1246-8E96-AA5281BE4C98}"/>
                </c:ext>
              </c:extLst>
            </c:dLbl>
            <c:dLbl>
              <c:idx val="2"/>
              <c:layout>
                <c:manualLayout>
                  <c:x val="1.1252045524417631E-2"/>
                  <c:y val="-2.451213138193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40-1246-8E96-AA5281BE4C98}"/>
                </c:ext>
              </c:extLst>
            </c:dLbl>
            <c:dLbl>
              <c:idx val="3"/>
              <c:layout>
                <c:manualLayout>
                  <c:x val="1.00018182439268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40-1246-8E96-AA5281BE4C98}"/>
                </c:ext>
              </c:extLst>
            </c:dLbl>
            <c:dLbl>
              <c:idx val="6"/>
              <c:layout>
                <c:manualLayout>
                  <c:x val="1.3752500085399383E-2"/>
                  <c:y val="2.451213138193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40-1246-8E96-AA5281BE4C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[1]Sayfa2!$D$31:$D$38</c:f>
              <c:strCache>
                <c:ptCount val="8"/>
                <c:pt idx="0">
                  <c:v>Ortaokul</c:v>
                </c:pt>
                <c:pt idx="1">
                  <c:v>Çok Programlı Anadolu Lisesi</c:v>
                </c:pt>
                <c:pt idx="2">
                  <c:v>Mesleki ve Teknik Anadolu Lisesi</c:v>
                </c:pt>
                <c:pt idx="3">
                  <c:v>Güzel Sanatlar Lisesi</c:v>
                </c:pt>
                <c:pt idx="4">
                  <c:v>Anadolu İmam Hatip Lisesi</c:v>
                </c:pt>
                <c:pt idx="5">
                  <c:v>Anadolu Lisesi</c:v>
                </c:pt>
                <c:pt idx="6">
                  <c:v>Sosyal Bilimler Lisesi</c:v>
                </c:pt>
                <c:pt idx="7">
                  <c:v>Fen Lisesi</c:v>
                </c:pt>
              </c:strCache>
            </c:strRef>
          </c:cat>
          <c:val>
            <c:numRef>
              <c:f>[1]Sayfa2!$H$31:$H$38</c:f>
              <c:numCache>
                <c:formatCode>General</c:formatCode>
                <c:ptCount val="8"/>
                <c:pt idx="0">
                  <c:v>320.3</c:v>
                </c:pt>
                <c:pt idx="1">
                  <c:v>375.6</c:v>
                </c:pt>
                <c:pt idx="2">
                  <c:v>409.2</c:v>
                </c:pt>
                <c:pt idx="3">
                  <c:v>393.1</c:v>
                </c:pt>
                <c:pt idx="4">
                  <c:v>425.8</c:v>
                </c:pt>
                <c:pt idx="5">
                  <c:v>484.9</c:v>
                </c:pt>
                <c:pt idx="6">
                  <c:v>490.1</c:v>
                </c:pt>
                <c:pt idx="7">
                  <c:v>593.9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8-4651-A7ED-AB5D0517E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514579648"/>
        <c:axId val="-1514579104"/>
        <c:axId val="0"/>
      </c:bar3DChart>
      <c:catAx>
        <c:axId val="-151457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514579104"/>
        <c:crosses val="autoZero"/>
        <c:auto val="1"/>
        <c:lblAlgn val="ctr"/>
        <c:lblOffset val="100"/>
        <c:noMultiLvlLbl val="0"/>
      </c:catAx>
      <c:valAx>
        <c:axId val="-151457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51457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Sayfa2!$E$30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Sayfa2!$D$31:$D$38</c:f>
              <c:strCache>
                <c:ptCount val="8"/>
                <c:pt idx="0">
                  <c:v>Ortaokul</c:v>
                </c:pt>
                <c:pt idx="1">
                  <c:v>Çok Programlı Anadolu Lisesi</c:v>
                </c:pt>
                <c:pt idx="2">
                  <c:v>Mesleki ve Teknik Anadolu Lisesi</c:v>
                </c:pt>
                <c:pt idx="3">
                  <c:v>Güzel Sanatlar Lisesi</c:v>
                </c:pt>
                <c:pt idx="4">
                  <c:v>Anadolu İmam Hatip Lisesi</c:v>
                </c:pt>
                <c:pt idx="5">
                  <c:v>Anadolu Lisesi</c:v>
                </c:pt>
                <c:pt idx="6">
                  <c:v>Sosyal Bilimler Lisesi</c:v>
                </c:pt>
                <c:pt idx="7">
                  <c:v>Fen Lisesi</c:v>
                </c:pt>
              </c:strCache>
            </c:strRef>
          </c:cat>
          <c:val>
            <c:numRef>
              <c:f>Sayfa2!$E$31:$E$38</c:f>
              <c:numCache>
                <c:formatCode>General</c:formatCode>
                <c:ptCount val="8"/>
                <c:pt idx="0">
                  <c:v>338</c:v>
                </c:pt>
                <c:pt idx="1">
                  <c:v>388</c:v>
                </c:pt>
                <c:pt idx="2">
                  <c:v>392</c:v>
                </c:pt>
                <c:pt idx="3">
                  <c:v>405</c:v>
                </c:pt>
                <c:pt idx="4">
                  <c:v>407</c:v>
                </c:pt>
                <c:pt idx="5">
                  <c:v>461</c:v>
                </c:pt>
                <c:pt idx="6">
                  <c:v>518</c:v>
                </c:pt>
                <c:pt idx="7">
                  <c:v>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7A-428A-AE07-9E259CEB03A5}"/>
            </c:ext>
          </c:extLst>
        </c:ser>
        <c:ser>
          <c:idx val="1"/>
          <c:order val="1"/>
          <c:tx>
            <c:strRef>
              <c:f>Sayfa2!$F$30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1.3617557193496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7A-428A-AE07-9E259CEB03A5}"/>
                </c:ext>
              </c:extLst>
            </c:dLbl>
            <c:dLbl>
              <c:idx val="6"/>
              <c:layout>
                <c:manualLayout>
                  <c:x val="1.8569396172949799E-2"/>
                  <c:y val="-2.28913161161645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7A-428A-AE07-9E259CEB0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Sayfa2!$D$31:$D$38</c:f>
              <c:strCache>
                <c:ptCount val="8"/>
                <c:pt idx="0">
                  <c:v>Ortaokul</c:v>
                </c:pt>
                <c:pt idx="1">
                  <c:v>Çok Programlı Anadolu Lisesi</c:v>
                </c:pt>
                <c:pt idx="2">
                  <c:v>Mesleki ve Teknik Anadolu Lisesi</c:v>
                </c:pt>
                <c:pt idx="3">
                  <c:v>Güzel Sanatlar Lisesi</c:v>
                </c:pt>
                <c:pt idx="4">
                  <c:v>Anadolu İmam Hatip Lisesi</c:v>
                </c:pt>
                <c:pt idx="5">
                  <c:v>Anadolu Lisesi</c:v>
                </c:pt>
                <c:pt idx="6">
                  <c:v>Sosyal Bilimler Lisesi</c:v>
                </c:pt>
                <c:pt idx="7">
                  <c:v>Fen Lisesi</c:v>
                </c:pt>
              </c:strCache>
            </c:strRef>
          </c:cat>
          <c:val>
            <c:numRef>
              <c:f>Sayfa2!$F$31:$F$38</c:f>
              <c:numCache>
                <c:formatCode>General</c:formatCode>
                <c:ptCount val="8"/>
                <c:pt idx="0">
                  <c:v>366.2</c:v>
                </c:pt>
                <c:pt idx="1">
                  <c:v>403</c:v>
                </c:pt>
                <c:pt idx="2">
                  <c:v>423.8</c:v>
                </c:pt>
                <c:pt idx="3">
                  <c:v>412.3</c:v>
                </c:pt>
                <c:pt idx="4">
                  <c:v>446</c:v>
                </c:pt>
                <c:pt idx="5">
                  <c:v>498.6</c:v>
                </c:pt>
                <c:pt idx="6">
                  <c:v>512.70000000000005</c:v>
                </c:pt>
                <c:pt idx="7">
                  <c:v>584.9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7A-428A-AE07-9E259CEB0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514572032"/>
        <c:axId val="-1514570944"/>
        <c:axId val="0"/>
      </c:bar3DChart>
      <c:catAx>
        <c:axId val="-151457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514570944"/>
        <c:crosses val="autoZero"/>
        <c:auto val="1"/>
        <c:lblAlgn val="ctr"/>
        <c:lblOffset val="100"/>
        <c:noMultiLvlLbl val="0"/>
      </c:catAx>
      <c:valAx>
        <c:axId val="-151457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51457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Sayfa3!$C$19</c:f>
              <c:strCache>
                <c:ptCount val="1"/>
                <c:pt idx="0">
                  <c:v>Okuma Becerileri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3.267973856209154E-2"/>
                  <c:y val="-1.8543979711690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03-4BBC-BBAB-2A49F414FFD7}"/>
                </c:ext>
              </c:extLst>
            </c:dLbl>
            <c:dLbl>
              <c:idx val="2"/>
              <c:layout>
                <c:manualLayout>
                  <c:x val="-1.3227513227513308E-2"/>
                  <c:y val="-6.880510995514652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03-4BBC-BBAB-2A49F414FFD7}"/>
                </c:ext>
              </c:extLst>
            </c:dLbl>
            <c:dLbl>
              <c:idx val="3"/>
              <c:layout>
                <c:manualLayout>
                  <c:x val="-1.32275132275133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03-4BBC-BBAB-2A49F414FFD7}"/>
                </c:ext>
              </c:extLst>
            </c:dLbl>
            <c:dLbl>
              <c:idx val="4"/>
              <c:layout>
                <c:manualLayout>
                  <c:x val="-1.322751322751339E-2"/>
                  <c:y val="-1.125914805779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03-4BBC-BBAB-2A49F414F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Sayfa3!$D$18:$H$18</c:f>
              <c:strCache>
                <c:ptCount val="5"/>
                <c:pt idx="0">
                  <c:v>Fen Lisesi</c:v>
                </c:pt>
                <c:pt idx="1">
                  <c:v>Sosyal Bilimler Lisesi</c:v>
                </c:pt>
                <c:pt idx="2">
                  <c:v>Anadolu Lisesi</c:v>
                </c:pt>
                <c:pt idx="3">
                  <c:v>AİHL</c:v>
                </c:pt>
                <c:pt idx="4">
                  <c:v>MTAL</c:v>
                </c:pt>
              </c:strCache>
            </c:strRef>
          </c:cat>
          <c:val>
            <c:numRef>
              <c:f>Sayfa3!$D$19:$H$19</c:f>
              <c:numCache>
                <c:formatCode>General</c:formatCode>
                <c:ptCount val="5"/>
                <c:pt idx="0">
                  <c:v>59.4</c:v>
                </c:pt>
                <c:pt idx="1">
                  <c:v>-6.2</c:v>
                </c:pt>
                <c:pt idx="2">
                  <c:v>31</c:v>
                </c:pt>
                <c:pt idx="3">
                  <c:v>31.8</c:v>
                </c:pt>
                <c:pt idx="4">
                  <c:v>25.6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03-4BBC-BBAB-2A49F414FFD7}"/>
            </c:ext>
          </c:extLst>
        </c:ser>
        <c:ser>
          <c:idx val="1"/>
          <c:order val="1"/>
          <c:tx>
            <c:strRef>
              <c:f>Sayfa3!$C$20</c:f>
              <c:strCache>
                <c:ptCount val="1"/>
                <c:pt idx="0">
                  <c:v>Matematik Alanı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841269841269819E-2"/>
                  <c:y val="-1.72012774887866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03-4BBC-BBAB-2A49F414FFD7}"/>
                </c:ext>
              </c:extLst>
            </c:dLbl>
            <c:dLbl>
              <c:idx val="1"/>
              <c:layout>
                <c:manualLayout>
                  <c:x val="0"/>
                  <c:y val="-4.0797397844425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03-4BBC-BBAB-2A49F414FFD7}"/>
                </c:ext>
              </c:extLst>
            </c:dLbl>
            <c:dLbl>
              <c:idx val="3"/>
              <c:layout>
                <c:manualLayout>
                  <c:x val="2.8400247596488239E-3"/>
                  <c:y val="-4.7739403506688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03-4BBC-BBAB-2A49F414FFD7}"/>
                </c:ext>
              </c:extLst>
            </c:dLbl>
            <c:dLbl>
              <c:idx val="4"/>
              <c:layout>
                <c:manualLayout>
                  <c:x val="2.2045971726770835E-3"/>
                  <c:y val="-7.2659256954127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403-4BBC-BBAB-2A49F414F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Sayfa3!$D$18:$H$18</c:f>
              <c:strCache>
                <c:ptCount val="5"/>
                <c:pt idx="0">
                  <c:v>Fen Lisesi</c:v>
                </c:pt>
                <c:pt idx="1">
                  <c:v>Sosyal Bilimler Lisesi</c:v>
                </c:pt>
                <c:pt idx="2">
                  <c:v>Anadolu Lisesi</c:v>
                </c:pt>
                <c:pt idx="3">
                  <c:v>AİHL</c:v>
                </c:pt>
                <c:pt idx="4">
                  <c:v>MTAL</c:v>
                </c:pt>
              </c:strCache>
            </c:strRef>
          </c:cat>
          <c:val>
            <c:numRef>
              <c:f>Sayfa3!$D$20:$H$20</c:f>
              <c:numCache>
                <c:formatCode>General</c:formatCode>
                <c:ptCount val="5"/>
                <c:pt idx="0">
                  <c:v>56.9</c:v>
                </c:pt>
                <c:pt idx="1">
                  <c:v>-13.9</c:v>
                </c:pt>
                <c:pt idx="2">
                  <c:v>30.9</c:v>
                </c:pt>
                <c:pt idx="3">
                  <c:v>27.8</c:v>
                </c:pt>
                <c:pt idx="4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403-4BBC-BBAB-2A49F414FFD7}"/>
            </c:ext>
          </c:extLst>
        </c:ser>
        <c:ser>
          <c:idx val="2"/>
          <c:order val="2"/>
          <c:tx>
            <c:strRef>
              <c:f>Sayfa3!$C$21</c:f>
              <c:strCache>
                <c:ptCount val="1"/>
                <c:pt idx="0">
                  <c:v>Fen Alanı</c:v>
                </c:pt>
              </c:strCache>
            </c:strRef>
          </c:tx>
          <c:spPr>
            <a:solidFill>
              <a:srgbClr val="CC33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275132275132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03-4BBC-BBAB-2A49F414FFD7}"/>
                </c:ext>
              </c:extLst>
            </c:dLbl>
            <c:dLbl>
              <c:idx val="1"/>
              <c:layout>
                <c:manualLayout>
                  <c:x val="1.0893246187363835E-2"/>
                  <c:y val="-2.9670834795945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03-4BBC-BBAB-2A49F414FFD7}"/>
                </c:ext>
              </c:extLst>
            </c:dLbl>
            <c:dLbl>
              <c:idx val="2"/>
              <c:layout>
                <c:manualLayout>
                  <c:x val="6.6137566137566134E-3"/>
                  <c:y val="-1.125914805779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403-4BBC-BBAB-2A49F414FFD7}"/>
                </c:ext>
              </c:extLst>
            </c:dLbl>
            <c:dLbl>
              <c:idx val="4"/>
              <c:layout>
                <c:manualLayout>
                  <c:x val="1.984126984126984E-2"/>
                  <c:y val="-7.506098705197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03-4BBC-BBAB-2A49F414F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Sayfa3!$D$18:$H$18</c:f>
              <c:strCache>
                <c:ptCount val="5"/>
                <c:pt idx="0">
                  <c:v>Fen Lisesi</c:v>
                </c:pt>
                <c:pt idx="1">
                  <c:v>Sosyal Bilimler Lisesi</c:v>
                </c:pt>
                <c:pt idx="2">
                  <c:v>Anadolu Lisesi</c:v>
                </c:pt>
                <c:pt idx="3">
                  <c:v>AİHL</c:v>
                </c:pt>
                <c:pt idx="4">
                  <c:v>MTAL</c:v>
                </c:pt>
              </c:strCache>
            </c:strRef>
          </c:cat>
          <c:val>
            <c:numRef>
              <c:f>Sayfa3!$D$21:$H$21</c:f>
              <c:numCache>
                <c:formatCode>General</c:formatCode>
                <c:ptCount val="5"/>
                <c:pt idx="0">
                  <c:v>50.9</c:v>
                </c:pt>
                <c:pt idx="1">
                  <c:v>-5.3</c:v>
                </c:pt>
                <c:pt idx="2">
                  <c:v>37.6</c:v>
                </c:pt>
                <c:pt idx="3">
                  <c:v>39</c:v>
                </c:pt>
                <c:pt idx="4">
                  <c:v>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403-4BBC-BBAB-2A49F414F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514578560"/>
        <c:axId val="-1514578016"/>
        <c:axId val="0"/>
      </c:bar3DChart>
      <c:dateAx>
        <c:axId val="-151457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514578016"/>
        <c:crosses val="autoZero"/>
        <c:auto val="0"/>
        <c:lblOffset val="100"/>
        <c:baseTimeUnit val="days"/>
      </c:dateAx>
      <c:valAx>
        <c:axId val="-151457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51457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35C89-3433-4A5A-881D-F58975E0FA75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BB870-C06E-42CB-A8F4-A26D18D757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065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up 12"/>
          <p:cNvGrpSpPr/>
          <p:nvPr userDrawn="1"/>
        </p:nvGrpSpPr>
        <p:grpSpPr>
          <a:xfrm>
            <a:off x="0" y="6394565"/>
            <a:ext cx="12192000" cy="471343"/>
            <a:chOff x="0" y="6394565"/>
            <a:chExt cx="12192000" cy="471343"/>
          </a:xfrm>
        </p:grpSpPr>
        <p:sp>
          <p:nvSpPr>
            <p:cNvPr id="14" name="Rectangle 97"/>
            <p:cNvSpPr/>
            <p:nvPr/>
          </p:nvSpPr>
          <p:spPr>
            <a:xfrm>
              <a:off x="0" y="6394565"/>
              <a:ext cx="12192000" cy="4713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Title 13"/>
            <p:cNvSpPr txBox="1">
              <a:spLocks/>
            </p:cNvSpPr>
            <p:nvPr/>
          </p:nvSpPr>
          <p:spPr>
            <a:xfrm>
              <a:off x="101599" y="6449454"/>
              <a:ext cx="11991548" cy="355075"/>
            </a:xfrm>
            <a:prstGeom prst="rect">
              <a:avLst/>
            </a:prstGeom>
          </p:spPr>
          <p:txBody>
            <a:bodyPr vert="horz" lIns="121920" tIns="60960" rIns="121920" bIns="60960" rtlCol="0" anchor="ctr">
              <a:noAutofit/>
            </a:bodyPr>
            <a:lstStyle/>
            <a:p>
              <a:pPr algn="ctr" defTabSz="1219050">
                <a:spcBef>
                  <a:spcPct val="0"/>
                </a:spcBef>
                <a:defRPr/>
              </a:pPr>
              <a:r>
                <a:rPr lang="tr-T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+mj-ea"/>
                  <a:cs typeface="+mj-cs"/>
                </a:rPr>
                <a:t>T.C. Millî Eğitim Bakanlığı Din Öğretimi Genel Müdürlüğü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989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7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6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4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8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4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6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0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9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9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C03AA-D59E-4F38-9F50-6993286DD190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5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Century Gothic" panose="020B0502020202020204" pitchFamily="34" charset="0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3595269" y="3684588"/>
            <a:ext cx="5390789" cy="127810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latin typeface="Century Gothic" panose="020B0502020202020204" pitchFamily="34" charset="0"/>
              </a:rPr>
              <a:t>PISA 2018 ÖN RAPORU ÖZETİ 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6003643" y="4804467"/>
            <a:ext cx="184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2" descr="http://dinogretimi.meb.gov.tr/kurumsalkimlik/logo/DOGM_Logo_Beyaz_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341" y="971945"/>
            <a:ext cx="1743319" cy="229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5"/>
          <p:cNvSpPr txBox="1"/>
          <p:nvPr/>
        </p:nvSpPr>
        <p:spPr>
          <a:xfrm>
            <a:off x="5471474" y="5494727"/>
            <a:ext cx="1249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Aralık-2019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586123" y="4917045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3845125" y="3880998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/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456622" y="2844952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 rot="20684149">
            <a:off x="2906246" y="1866640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06012" y="2479320"/>
            <a:ext cx="2334927" cy="3875235"/>
            <a:chOff x="1206012" y="2479320"/>
            <a:chExt cx="2334927" cy="3875235"/>
          </a:xfrm>
        </p:grpSpPr>
        <p:sp>
          <p:nvSpPr>
            <p:cNvPr id="7" name="Ellipse 98"/>
            <p:cNvSpPr/>
            <p:nvPr/>
          </p:nvSpPr>
          <p:spPr bwMode="auto">
            <a:xfrm>
              <a:off x="1206012" y="6057070"/>
              <a:ext cx="1581860" cy="297485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757832" y="2479320"/>
              <a:ext cx="1783107" cy="3674557"/>
              <a:chOff x="1879600" y="2427657"/>
              <a:chExt cx="1931988" cy="3981365"/>
            </a:xfrm>
            <a:solidFill>
              <a:schemeClr val="bg1">
                <a:lumMod val="50000"/>
              </a:schemeClr>
            </a:solidFill>
          </p:grpSpPr>
          <p:sp>
            <p:nvSpPr>
              <p:cNvPr id="9" name="Rounded Rectangle 8"/>
              <p:cNvSpPr/>
              <p:nvPr/>
            </p:nvSpPr>
            <p:spPr bwMode="auto">
              <a:xfrm rot="3296091" flipH="1">
                <a:off x="2526506" y="2275966"/>
                <a:ext cx="333375" cy="1627188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1879938" y="2427657"/>
                <a:ext cx="823038" cy="823069"/>
              </a:xfrm>
              <a:prstGeom prst="ellipse">
                <a:avLst/>
              </a:pr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 bwMode="auto">
              <a:xfrm>
                <a:off x="1954213" y="3305460"/>
                <a:ext cx="674687" cy="1408112"/>
              </a:xfrm>
              <a:prstGeom prst="roundRect">
                <a:avLst>
                  <a:gd name="adj" fmla="val 2987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1954213" y="4408772"/>
                <a:ext cx="373062" cy="200025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 bwMode="auto">
              <a:xfrm rot="20452300">
                <a:off x="2325688" y="4429410"/>
                <a:ext cx="371475" cy="774700"/>
              </a:xfrm>
              <a:prstGeom prst="roundRect">
                <a:avLst>
                  <a:gd name="adj" fmla="val 40463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 rot="14513746">
                <a:off x="2885282" y="2583941"/>
                <a:ext cx="350837" cy="150177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2413000" y="4916772"/>
                <a:ext cx="373063" cy="1423988"/>
              </a:xfrm>
              <a:prstGeom prst="roundRect">
                <a:avLst>
                  <a:gd name="adj" fmla="val 42456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3762718" y="449206"/>
            <a:ext cx="46666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400" b="1" dirty="0">
                <a:latin typeface="Signika" panose="02010003020600000004" pitchFamily="50" charset="0"/>
                <a:ea typeface="Fira Sans ExtraBold Italic" panose="00000900000000000000" pitchFamily="50" charset="0"/>
                <a:cs typeface="Clear Sans Light" panose="020B0303030202020304" pitchFamily="34" charset="0"/>
              </a:rPr>
              <a:t>Genel Değerlendirme</a:t>
            </a:r>
            <a:endParaRPr lang="en-GB" sz="4400" b="1" dirty="0">
              <a:latin typeface="Signika" panose="02010003020600000004" pitchFamily="50" charset="0"/>
              <a:ea typeface="Fira Sans ExtraBold Italic" panose="00000900000000000000" pitchFamily="50" charset="0"/>
              <a:cs typeface="Clear Sans Light" panose="020B03030302020203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582208" y="1400680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945965" y="1378292"/>
            <a:ext cx="55645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2018 PISA Puanları incelendiğinde, okul türü sıralamasının önceki yıllara göre değişmediği görülmektedir. 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603451" y="2708895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Freeform 39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968415" y="1992872"/>
            <a:ext cx="55645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2018 PISA Puanları incelendiğinde, en fazla puan artışı sırayla Fen Lisesi, Anadolu İmam Hatip Lisesi ve Anadolu Lisesinde gözlenmiştir.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70606" y="2654187"/>
            <a:ext cx="5399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b="1" dirty="0"/>
              <a:t>Her üç alanda da en yüksek puan artışı yaşayan okul türü Fen lisesidir. </a:t>
            </a:r>
            <a:endParaRPr lang="tr-TR" sz="15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970606" y="3344365"/>
            <a:ext cx="54222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Puan artışında Anadolu İmam Hatip Liseleri, okuma becerileri ve fen alanlarında 2. sırada; matematik alanında 3. sırada yer almaktadır. </a:t>
            </a:r>
          </a:p>
        </p:txBody>
      </p:sp>
      <p:grpSp>
        <p:nvGrpSpPr>
          <p:cNvPr id="56" name="Group 49"/>
          <p:cNvGrpSpPr/>
          <p:nvPr/>
        </p:nvGrpSpPr>
        <p:grpSpPr>
          <a:xfrm>
            <a:off x="5600409" y="4517065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57" name="Oval 5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51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1" name="Group 31"/>
          <p:cNvGrpSpPr/>
          <p:nvPr/>
        </p:nvGrpSpPr>
        <p:grpSpPr>
          <a:xfrm>
            <a:off x="5600409" y="2054256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" name="Freeform 3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8" name="Group 37"/>
          <p:cNvGrpSpPr/>
          <p:nvPr/>
        </p:nvGrpSpPr>
        <p:grpSpPr>
          <a:xfrm>
            <a:off x="5603787" y="3404637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39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64" name="TextBox 48"/>
          <p:cNvSpPr txBox="1"/>
          <p:nvPr/>
        </p:nvSpPr>
        <p:spPr>
          <a:xfrm>
            <a:off x="5968415" y="4407317"/>
            <a:ext cx="5399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2018 PISA Puanlarındaki söz konusu artış, Anadolu İmam Hatip Liselerinin akademik açıdan ilerlediğini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3281097156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586123" y="4917045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3845125" y="3880998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/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456622" y="2844952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 rot="20684149">
            <a:off x="2906246" y="1866640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06012" y="2479320"/>
            <a:ext cx="2334927" cy="3875235"/>
            <a:chOff x="1206012" y="2479320"/>
            <a:chExt cx="2334927" cy="3875235"/>
          </a:xfrm>
        </p:grpSpPr>
        <p:sp>
          <p:nvSpPr>
            <p:cNvPr id="7" name="Ellipse 98"/>
            <p:cNvSpPr/>
            <p:nvPr/>
          </p:nvSpPr>
          <p:spPr bwMode="auto">
            <a:xfrm>
              <a:off x="1206012" y="6057070"/>
              <a:ext cx="1581860" cy="297485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757832" y="2479320"/>
              <a:ext cx="1783107" cy="3674557"/>
              <a:chOff x="1879600" y="2427657"/>
              <a:chExt cx="1931988" cy="3981365"/>
            </a:xfrm>
            <a:solidFill>
              <a:schemeClr val="bg1">
                <a:lumMod val="50000"/>
              </a:schemeClr>
            </a:solidFill>
          </p:grpSpPr>
          <p:sp>
            <p:nvSpPr>
              <p:cNvPr id="9" name="Rounded Rectangle 8"/>
              <p:cNvSpPr/>
              <p:nvPr/>
            </p:nvSpPr>
            <p:spPr bwMode="auto">
              <a:xfrm rot="3296091" flipH="1">
                <a:off x="2526506" y="2275966"/>
                <a:ext cx="333375" cy="1627188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1879938" y="2427657"/>
                <a:ext cx="823038" cy="823069"/>
              </a:xfrm>
              <a:prstGeom prst="ellipse">
                <a:avLst/>
              </a:pr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 bwMode="auto">
              <a:xfrm>
                <a:off x="1954213" y="3305460"/>
                <a:ext cx="674687" cy="1408112"/>
              </a:xfrm>
              <a:prstGeom prst="roundRect">
                <a:avLst>
                  <a:gd name="adj" fmla="val 2987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1954213" y="4408772"/>
                <a:ext cx="373062" cy="200025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 bwMode="auto">
              <a:xfrm rot="20452300">
                <a:off x="2325688" y="4429410"/>
                <a:ext cx="371475" cy="774700"/>
              </a:xfrm>
              <a:prstGeom prst="roundRect">
                <a:avLst>
                  <a:gd name="adj" fmla="val 40463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 rot="14513746">
                <a:off x="2885282" y="2583941"/>
                <a:ext cx="350837" cy="150177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2413000" y="4916772"/>
                <a:ext cx="373063" cy="1423988"/>
              </a:xfrm>
              <a:prstGeom prst="roundRect">
                <a:avLst>
                  <a:gd name="adj" fmla="val 42456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3762718" y="449206"/>
            <a:ext cx="46666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400" b="1" dirty="0">
                <a:latin typeface="Signika" panose="02010003020600000004" pitchFamily="50" charset="0"/>
                <a:ea typeface="Fira Sans ExtraBold Italic" panose="00000900000000000000" pitchFamily="50" charset="0"/>
                <a:cs typeface="Clear Sans Light" panose="020B0303030202020304" pitchFamily="34" charset="0"/>
              </a:rPr>
              <a:t>Genel Değerlendirme</a:t>
            </a:r>
            <a:endParaRPr lang="en-GB" sz="4400" b="1" dirty="0">
              <a:latin typeface="Signika" panose="02010003020600000004" pitchFamily="50" charset="0"/>
              <a:ea typeface="Fira Sans ExtraBold Italic" panose="00000900000000000000" pitchFamily="50" charset="0"/>
              <a:cs typeface="Clear Sans Light" panose="020B03030302020203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582208" y="1400680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945965" y="1378292"/>
            <a:ext cx="556455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2015 PISA örneklemi, SBS ‘ye göre okul türlerine yerleşmiş öğrencilerden; 2018 PISA örneklemi, </a:t>
            </a:r>
            <a:r>
              <a:rPr lang="tr-TR" sz="1500" b="1" dirty="0" err="1"/>
              <a:t>TEOG’a</a:t>
            </a:r>
            <a:r>
              <a:rPr lang="tr-TR" sz="1500" b="1" dirty="0"/>
              <a:t> göre okul türlerine yerleşmiş öğrenciler oluşturmaktadır.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68415" y="2305385"/>
            <a:ext cx="556455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Öğrencilerin merkezi sınavlar ile okul türlerine yerleştirilmesinden dolayı PISA sonuçlarında okul türleri arasındaki başarı farklılığının arttığı söylenebilir.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70606" y="3344365"/>
            <a:ext cx="54222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PISA değerlendirmesinde, okul türleri arasındaki puanların kıyaslanması yerine, okul türünün geçmiş dönemki PISA sonuçlarının ele alınması daha </a:t>
            </a:r>
            <a:r>
              <a:rPr lang="tr-TR" sz="1500" b="1"/>
              <a:t>uygun olacaktır. </a:t>
            </a:r>
            <a:endParaRPr lang="tr-TR" sz="1500" b="1" dirty="0"/>
          </a:p>
        </p:txBody>
      </p:sp>
      <p:grpSp>
        <p:nvGrpSpPr>
          <p:cNvPr id="56" name="Group 49"/>
          <p:cNvGrpSpPr/>
          <p:nvPr/>
        </p:nvGrpSpPr>
        <p:grpSpPr>
          <a:xfrm>
            <a:off x="5600409" y="4517065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57" name="Oval 5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51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1" name="Group 31"/>
          <p:cNvGrpSpPr/>
          <p:nvPr/>
        </p:nvGrpSpPr>
        <p:grpSpPr>
          <a:xfrm>
            <a:off x="5600409" y="2402658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" name="Freeform 3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8" name="Group 37"/>
          <p:cNvGrpSpPr/>
          <p:nvPr/>
        </p:nvGrpSpPr>
        <p:grpSpPr>
          <a:xfrm>
            <a:off x="5603787" y="3404637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39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64" name="TextBox 48"/>
          <p:cNvSpPr txBox="1"/>
          <p:nvPr/>
        </p:nvSpPr>
        <p:spPr>
          <a:xfrm>
            <a:off x="5968415" y="4407317"/>
            <a:ext cx="5399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2018 PISA Puanlarındaki söz konusu artış, Anadolu İmam Hatip Liselerinin akademik açıdan ilerlediğini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2862999706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586123" y="4917045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3845125" y="3880998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/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456622" y="2844952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 rot="20684149">
            <a:off x="2906246" y="1866640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06012" y="2479320"/>
            <a:ext cx="2334927" cy="3875235"/>
            <a:chOff x="1206012" y="2479320"/>
            <a:chExt cx="2334927" cy="3875235"/>
          </a:xfrm>
        </p:grpSpPr>
        <p:sp>
          <p:nvSpPr>
            <p:cNvPr id="7" name="Ellipse 98"/>
            <p:cNvSpPr/>
            <p:nvPr/>
          </p:nvSpPr>
          <p:spPr bwMode="auto">
            <a:xfrm>
              <a:off x="1206012" y="6057070"/>
              <a:ext cx="1581860" cy="297485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757832" y="2479320"/>
              <a:ext cx="1783107" cy="3674557"/>
              <a:chOff x="1879600" y="2427657"/>
              <a:chExt cx="1931988" cy="3981365"/>
            </a:xfrm>
            <a:solidFill>
              <a:schemeClr val="bg1">
                <a:lumMod val="50000"/>
              </a:schemeClr>
            </a:solidFill>
          </p:grpSpPr>
          <p:sp>
            <p:nvSpPr>
              <p:cNvPr id="9" name="Rounded Rectangle 8"/>
              <p:cNvSpPr/>
              <p:nvPr/>
            </p:nvSpPr>
            <p:spPr bwMode="auto">
              <a:xfrm rot="3296091" flipH="1">
                <a:off x="2526506" y="2275966"/>
                <a:ext cx="333375" cy="1627188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1879938" y="2427657"/>
                <a:ext cx="823038" cy="823069"/>
              </a:xfrm>
              <a:prstGeom prst="ellipse">
                <a:avLst/>
              </a:pr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 bwMode="auto">
              <a:xfrm>
                <a:off x="1954213" y="3305460"/>
                <a:ext cx="674687" cy="1408112"/>
              </a:xfrm>
              <a:prstGeom prst="roundRect">
                <a:avLst>
                  <a:gd name="adj" fmla="val 2987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1954213" y="4408772"/>
                <a:ext cx="373062" cy="200025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 bwMode="auto">
              <a:xfrm rot="20452300">
                <a:off x="2325688" y="4429410"/>
                <a:ext cx="371475" cy="774700"/>
              </a:xfrm>
              <a:prstGeom prst="roundRect">
                <a:avLst>
                  <a:gd name="adj" fmla="val 40463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 rot="14513746">
                <a:off x="2885282" y="2583941"/>
                <a:ext cx="350837" cy="150177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2413000" y="4916772"/>
                <a:ext cx="373063" cy="1423988"/>
              </a:xfrm>
              <a:prstGeom prst="roundRect">
                <a:avLst>
                  <a:gd name="adj" fmla="val 42456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3762718" y="449206"/>
            <a:ext cx="46666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400" b="1" dirty="0">
                <a:latin typeface="Signika" panose="02010003020600000004" pitchFamily="50" charset="0"/>
                <a:ea typeface="Fira Sans ExtraBold Italic" panose="00000900000000000000" pitchFamily="50" charset="0"/>
                <a:cs typeface="Clear Sans Light" panose="020B0303030202020304" pitchFamily="34" charset="0"/>
              </a:rPr>
              <a:t>Genel Değerlendirme</a:t>
            </a:r>
            <a:endParaRPr lang="en-GB" sz="4400" b="1" dirty="0">
              <a:latin typeface="Signika" panose="02010003020600000004" pitchFamily="50" charset="0"/>
              <a:ea typeface="Fira Sans ExtraBold Italic" panose="00000900000000000000" pitchFamily="50" charset="0"/>
              <a:cs typeface="Clear Sans Light" panose="020B03030302020203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582208" y="1400680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945965" y="1378292"/>
            <a:ext cx="55645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MEB 2023 Eğitim Vizyonu, Akademik Destek Programı (ADEP)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45965" y="2331410"/>
            <a:ext cx="54222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Kalite Takip Sistemi, Hedef 2020 Üniversiteye Hazırlık ve Bilimsel Gelişim Projesi </a:t>
            </a:r>
          </a:p>
        </p:txBody>
      </p:sp>
      <p:grpSp>
        <p:nvGrpSpPr>
          <p:cNvPr id="56" name="Group 49"/>
          <p:cNvGrpSpPr/>
          <p:nvPr/>
        </p:nvGrpSpPr>
        <p:grpSpPr>
          <a:xfrm>
            <a:off x="5600409" y="4517065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57" name="Oval 5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51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1" name="Group 31"/>
          <p:cNvGrpSpPr/>
          <p:nvPr/>
        </p:nvGrpSpPr>
        <p:grpSpPr>
          <a:xfrm>
            <a:off x="5600409" y="2402658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" name="Freeform 3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8" name="Group 37"/>
          <p:cNvGrpSpPr/>
          <p:nvPr/>
        </p:nvGrpSpPr>
        <p:grpSpPr>
          <a:xfrm>
            <a:off x="5603787" y="3404637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39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9" name="TextBox 54">
            <a:extLst>
              <a:ext uri="{FF2B5EF4-FFF2-40B4-BE49-F238E27FC236}">
                <a16:creationId xmlns:a16="http://schemas.microsoft.com/office/drawing/2014/main" id="{41F8BFE1-50CE-334C-992B-C88AC11C03F7}"/>
              </a:ext>
            </a:extLst>
          </p:cNvPr>
          <p:cNvSpPr txBox="1"/>
          <p:nvPr/>
        </p:nvSpPr>
        <p:spPr>
          <a:xfrm>
            <a:off x="5945965" y="3353778"/>
            <a:ext cx="54222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Akademik Koçluk, Akademik Danışma Kurulu Faaliyetleri ile</a:t>
            </a:r>
          </a:p>
        </p:txBody>
      </p:sp>
      <p:sp>
        <p:nvSpPr>
          <p:cNvPr id="60" name="TextBox 54">
            <a:extLst>
              <a:ext uri="{FF2B5EF4-FFF2-40B4-BE49-F238E27FC236}">
                <a16:creationId xmlns:a16="http://schemas.microsoft.com/office/drawing/2014/main" id="{7B1797C5-1A1E-6946-930A-908CC114B1E6}"/>
              </a:ext>
            </a:extLst>
          </p:cNvPr>
          <p:cNvSpPr txBox="1"/>
          <p:nvPr/>
        </p:nvSpPr>
        <p:spPr>
          <a:xfrm>
            <a:off x="6017117" y="4517065"/>
            <a:ext cx="54222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/>
              <a:t>Anadolu imam hatip liselerinin akademik başarısı katlanarak artacaktır. </a:t>
            </a:r>
          </a:p>
        </p:txBody>
      </p:sp>
    </p:spTree>
    <p:extLst>
      <p:ext uri="{BB962C8B-B14F-4D97-AF65-F5344CB8AC3E}">
        <p14:creationId xmlns:p14="http://schemas.microsoft.com/office/powerpoint/2010/main" val="1904103075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7"/>
          <p:cNvSpPr>
            <a:spLocks/>
          </p:cNvSpPr>
          <p:nvPr/>
        </p:nvSpPr>
        <p:spPr bwMode="auto">
          <a:xfrm rot="607256">
            <a:off x="2706682" y="2249411"/>
            <a:ext cx="6920251" cy="2843388"/>
          </a:xfrm>
          <a:custGeom>
            <a:avLst/>
            <a:gdLst>
              <a:gd name="T0" fmla="*/ 0 w 1296"/>
              <a:gd name="T1" fmla="*/ 421 h 439"/>
              <a:gd name="T2" fmla="*/ 61 w 1296"/>
              <a:gd name="T3" fmla="*/ 427 h 439"/>
              <a:gd name="T4" fmla="*/ 221 w 1296"/>
              <a:gd name="T5" fmla="*/ 433 h 439"/>
              <a:gd name="T6" fmla="*/ 447 w 1296"/>
              <a:gd name="T7" fmla="*/ 422 h 439"/>
              <a:gd name="T8" fmla="*/ 573 w 1296"/>
              <a:gd name="T9" fmla="*/ 404 h 439"/>
              <a:gd name="T10" fmla="*/ 702 w 1296"/>
              <a:gd name="T11" fmla="*/ 377 h 439"/>
              <a:gd name="T12" fmla="*/ 828 w 1296"/>
              <a:gd name="T13" fmla="*/ 338 h 439"/>
              <a:gd name="T14" fmla="*/ 944 w 1296"/>
              <a:gd name="T15" fmla="*/ 288 h 439"/>
              <a:gd name="T16" fmla="*/ 1047 w 1296"/>
              <a:gd name="T17" fmla="*/ 229 h 439"/>
              <a:gd name="T18" fmla="*/ 1131 w 1296"/>
              <a:gd name="T19" fmla="*/ 165 h 439"/>
              <a:gd name="T20" fmla="*/ 1195 w 1296"/>
              <a:gd name="T21" fmla="*/ 102 h 439"/>
              <a:gd name="T22" fmla="*/ 1219 w 1296"/>
              <a:gd name="T23" fmla="*/ 74 h 439"/>
              <a:gd name="T24" fmla="*/ 1239 w 1296"/>
              <a:gd name="T25" fmla="*/ 50 h 439"/>
              <a:gd name="T26" fmla="*/ 1253 w 1296"/>
              <a:gd name="T27" fmla="*/ 29 h 439"/>
              <a:gd name="T28" fmla="*/ 1264 w 1296"/>
              <a:gd name="T29" fmla="*/ 13 h 439"/>
              <a:gd name="T30" fmla="*/ 1272 w 1296"/>
              <a:gd name="T31" fmla="*/ 0 h 439"/>
              <a:gd name="T32" fmla="*/ 1296 w 1296"/>
              <a:gd name="T33" fmla="*/ 16 h 439"/>
              <a:gd name="T34" fmla="*/ 1287 w 1296"/>
              <a:gd name="T35" fmla="*/ 29 h 439"/>
              <a:gd name="T36" fmla="*/ 1276 w 1296"/>
              <a:gd name="T37" fmla="*/ 45 h 439"/>
              <a:gd name="T38" fmla="*/ 1260 w 1296"/>
              <a:gd name="T39" fmla="*/ 66 h 439"/>
              <a:gd name="T40" fmla="*/ 1239 w 1296"/>
              <a:gd name="T41" fmla="*/ 91 h 439"/>
              <a:gd name="T42" fmla="*/ 1213 w 1296"/>
              <a:gd name="T43" fmla="*/ 120 h 439"/>
              <a:gd name="T44" fmla="*/ 1146 w 1296"/>
              <a:gd name="T45" fmla="*/ 183 h 439"/>
              <a:gd name="T46" fmla="*/ 1058 w 1296"/>
              <a:gd name="T47" fmla="*/ 247 h 439"/>
              <a:gd name="T48" fmla="*/ 953 w 1296"/>
              <a:gd name="T49" fmla="*/ 305 h 439"/>
              <a:gd name="T50" fmla="*/ 833 w 1296"/>
              <a:gd name="T51" fmla="*/ 354 h 439"/>
              <a:gd name="T52" fmla="*/ 706 w 1296"/>
              <a:gd name="T53" fmla="*/ 390 h 439"/>
              <a:gd name="T54" fmla="*/ 575 w 1296"/>
              <a:gd name="T55" fmla="*/ 415 h 439"/>
              <a:gd name="T56" fmla="*/ 448 w 1296"/>
              <a:gd name="T57" fmla="*/ 430 h 439"/>
              <a:gd name="T58" fmla="*/ 221 w 1296"/>
              <a:gd name="T59" fmla="*/ 437 h 439"/>
              <a:gd name="T60" fmla="*/ 60 w 1296"/>
              <a:gd name="T61" fmla="*/ 428 h 439"/>
              <a:gd name="T62" fmla="*/ 0 w 1296"/>
              <a:gd name="T63" fmla="*/ 421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96" h="439">
                <a:moveTo>
                  <a:pt x="0" y="421"/>
                </a:moveTo>
                <a:cubicBezTo>
                  <a:pt x="0" y="421"/>
                  <a:pt x="22" y="424"/>
                  <a:pt x="61" y="427"/>
                </a:cubicBezTo>
                <a:cubicBezTo>
                  <a:pt x="99" y="430"/>
                  <a:pt x="154" y="433"/>
                  <a:pt x="221" y="433"/>
                </a:cubicBezTo>
                <a:cubicBezTo>
                  <a:pt x="287" y="433"/>
                  <a:pt x="365" y="430"/>
                  <a:pt x="447" y="422"/>
                </a:cubicBezTo>
                <a:cubicBezTo>
                  <a:pt x="488" y="417"/>
                  <a:pt x="531" y="412"/>
                  <a:pt x="573" y="404"/>
                </a:cubicBezTo>
                <a:cubicBezTo>
                  <a:pt x="616" y="397"/>
                  <a:pt x="660" y="388"/>
                  <a:pt x="702" y="377"/>
                </a:cubicBezTo>
                <a:cubicBezTo>
                  <a:pt x="745" y="366"/>
                  <a:pt x="787" y="353"/>
                  <a:pt x="828" y="338"/>
                </a:cubicBezTo>
                <a:cubicBezTo>
                  <a:pt x="868" y="323"/>
                  <a:pt x="907" y="306"/>
                  <a:pt x="944" y="288"/>
                </a:cubicBezTo>
                <a:cubicBezTo>
                  <a:pt x="981" y="269"/>
                  <a:pt x="1015" y="249"/>
                  <a:pt x="1047" y="229"/>
                </a:cubicBezTo>
                <a:cubicBezTo>
                  <a:pt x="1078" y="208"/>
                  <a:pt x="1106" y="186"/>
                  <a:pt x="1131" y="165"/>
                </a:cubicBezTo>
                <a:cubicBezTo>
                  <a:pt x="1156" y="143"/>
                  <a:pt x="1177" y="122"/>
                  <a:pt x="1195" y="102"/>
                </a:cubicBezTo>
                <a:cubicBezTo>
                  <a:pt x="1204" y="93"/>
                  <a:pt x="1212" y="83"/>
                  <a:pt x="1219" y="74"/>
                </a:cubicBezTo>
                <a:cubicBezTo>
                  <a:pt x="1226" y="65"/>
                  <a:pt x="1233" y="57"/>
                  <a:pt x="1239" y="50"/>
                </a:cubicBezTo>
                <a:cubicBezTo>
                  <a:pt x="1244" y="42"/>
                  <a:pt x="1249" y="35"/>
                  <a:pt x="1253" y="29"/>
                </a:cubicBezTo>
                <a:cubicBezTo>
                  <a:pt x="1258" y="23"/>
                  <a:pt x="1261" y="18"/>
                  <a:pt x="1264" y="13"/>
                </a:cubicBezTo>
                <a:cubicBezTo>
                  <a:pt x="1270" y="5"/>
                  <a:pt x="1272" y="0"/>
                  <a:pt x="1272" y="0"/>
                </a:cubicBezTo>
                <a:cubicBezTo>
                  <a:pt x="1296" y="16"/>
                  <a:pt x="1296" y="16"/>
                  <a:pt x="1296" y="16"/>
                </a:cubicBezTo>
                <a:cubicBezTo>
                  <a:pt x="1296" y="16"/>
                  <a:pt x="1293" y="20"/>
                  <a:pt x="1287" y="29"/>
                </a:cubicBezTo>
                <a:cubicBezTo>
                  <a:pt x="1284" y="33"/>
                  <a:pt x="1280" y="39"/>
                  <a:pt x="1276" y="45"/>
                </a:cubicBezTo>
                <a:cubicBezTo>
                  <a:pt x="1271" y="51"/>
                  <a:pt x="1266" y="58"/>
                  <a:pt x="1260" y="66"/>
                </a:cubicBezTo>
                <a:cubicBezTo>
                  <a:pt x="1254" y="73"/>
                  <a:pt x="1247" y="82"/>
                  <a:pt x="1239" y="91"/>
                </a:cubicBezTo>
                <a:cubicBezTo>
                  <a:pt x="1231" y="100"/>
                  <a:pt x="1223" y="110"/>
                  <a:pt x="1213" y="120"/>
                </a:cubicBezTo>
                <a:cubicBezTo>
                  <a:pt x="1195" y="140"/>
                  <a:pt x="1172" y="161"/>
                  <a:pt x="1146" y="183"/>
                </a:cubicBezTo>
                <a:cubicBezTo>
                  <a:pt x="1120" y="204"/>
                  <a:pt x="1091" y="226"/>
                  <a:pt x="1058" y="247"/>
                </a:cubicBezTo>
                <a:cubicBezTo>
                  <a:pt x="1026" y="267"/>
                  <a:pt x="990" y="287"/>
                  <a:pt x="953" y="305"/>
                </a:cubicBezTo>
                <a:cubicBezTo>
                  <a:pt x="915" y="323"/>
                  <a:pt x="875" y="339"/>
                  <a:pt x="833" y="354"/>
                </a:cubicBezTo>
                <a:cubicBezTo>
                  <a:pt x="792" y="368"/>
                  <a:pt x="749" y="380"/>
                  <a:pt x="706" y="390"/>
                </a:cubicBezTo>
                <a:cubicBezTo>
                  <a:pt x="662" y="401"/>
                  <a:pt x="619" y="409"/>
                  <a:pt x="575" y="415"/>
                </a:cubicBezTo>
                <a:cubicBezTo>
                  <a:pt x="532" y="422"/>
                  <a:pt x="489" y="427"/>
                  <a:pt x="448" y="430"/>
                </a:cubicBezTo>
                <a:cubicBezTo>
                  <a:pt x="365" y="437"/>
                  <a:pt x="287" y="439"/>
                  <a:pt x="221" y="437"/>
                </a:cubicBezTo>
                <a:cubicBezTo>
                  <a:pt x="154" y="436"/>
                  <a:pt x="99" y="432"/>
                  <a:pt x="60" y="428"/>
                </a:cubicBezTo>
                <a:cubicBezTo>
                  <a:pt x="22" y="424"/>
                  <a:pt x="0" y="421"/>
                  <a:pt x="0" y="421"/>
                </a:cubicBez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 rot="607256">
            <a:off x="9304719" y="2949575"/>
            <a:ext cx="374562" cy="311679"/>
          </a:xfrm>
          <a:custGeom>
            <a:avLst/>
            <a:gdLst>
              <a:gd name="T0" fmla="*/ 119 w 137"/>
              <a:gd name="T1" fmla="*/ 114 h 114"/>
              <a:gd name="T2" fmla="*/ 0 w 137"/>
              <a:gd name="T3" fmla="*/ 26 h 114"/>
              <a:gd name="T4" fmla="*/ 19 w 137"/>
              <a:gd name="T5" fmla="*/ 0 h 114"/>
              <a:gd name="T6" fmla="*/ 137 w 137"/>
              <a:gd name="T7" fmla="*/ 85 h 114"/>
              <a:gd name="T8" fmla="*/ 119 w 137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" h="114">
                <a:moveTo>
                  <a:pt x="119" y="114"/>
                </a:moveTo>
                <a:lnTo>
                  <a:pt x="0" y="26"/>
                </a:lnTo>
                <a:lnTo>
                  <a:pt x="19" y="0"/>
                </a:lnTo>
                <a:lnTo>
                  <a:pt x="137" y="85"/>
                </a:lnTo>
                <a:lnTo>
                  <a:pt x="119" y="11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8"/>
          <p:cNvSpPr>
            <a:spLocks/>
          </p:cNvSpPr>
          <p:nvPr/>
        </p:nvSpPr>
        <p:spPr bwMode="auto">
          <a:xfrm rot="607256">
            <a:off x="9574214" y="3134746"/>
            <a:ext cx="95691" cy="71085"/>
          </a:xfrm>
          <a:custGeom>
            <a:avLst/>
            <a:gdLst>
              <a:gd name="T0" fmla="*/ 0 w 35"/>
              <a:gd name="T1" fmla="*/ 0 h 26"/>
              <a:gd name="T2" fmla="*/ 0 w 35"/>
              <a:gd name="T3" fmla="*/ 0 h 26"/>
              <a:gd name="T4" fmla="*/ 35 w 35"/>
              <a:gd name="T5" fmla="*/ 26 h 26"/>
              <a:gd name="T6" fmla="*/ 33 w 35"/>
              <a:gd name="T7" fmla="*/ 26 h 26"/>
              <a:gd name="T8" fmla="*/ 0 w 35"/>
              <a:gd name="T9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26">
                <a:moveTo>
                  <a:pt x="0" y="0"/>
                </a:moveTo>
                <a:lnTo>
                  <a:pt x="0" y="0"/>
                </a:lnTo>
                <a:lnTo>
                  <a:pt x="35" y="26"/>
                </a:lnTo>
                <a:lnTo>
                  <a:pt x="33" y="26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19"/>
          <p:cNvSpPr>
            <a:spLocks/>
          </p:cNvSpPr>
          <p:nvPr/>
        </p:nvSpPr>
        <p:spPr bwMode="auto">
          <a:xfrm rot="607256">
            <a:off x="9574214" y="3134746"/>
            <a:ext cx="95691" cy="71085"/>
          </a:xfrm>
          <a:custGeom>
            <a:avLst/>
            <a:gdLst>
              <a:gd name="T0" fmla="*/ 0 w 35"/>
              <a:gd name="T1" fmla="*/ 0 h 26"/>
              <a:gd name="T2" fmla="*/ 0 w 35"/>
              <a:gd name="T3" fmla="*/ 0 h 26"/>
              <a:gd name="T4" fmla="*/ 35 w 35"/>
              <a:gd name="T5" fmla="*/ 26 h 26"/>
              <a:gd name="T6" fmla="*/ 33 w 35"/>
              <a:gd name="T7" fmla="*/ 26 h 26"/>
              <a:gd name="T8" fmla="*/ 0 w 35"/>
              <a:gd name="T9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26">
                <a:moveTo>
                  <a:pt x="0" y="0"/>
                </a:moveTo>
                <a:lnTo>
                  <a:pt x="0" y="0"/>
                </a:lnTo>
                <a:lnTo>
                  <a:pt x="35" y="26"/>
                </a:lnTo>
                <a:lnTo>
                  <a:pt x="33" y="2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21"/>
          <p:cNvSpPr>
            <a:spLocks/>
          </p:cNvSpPr>
          <p:nvPr/>
        </p:nvSpPr>
        <p:spPr bwMode="auto">
          <a:xfrm rot="607256">
            <a:off x="9543384" y="3112394"/>
            <a:ext cx="123031" cy="90223"/>
          </a:xfrm>
          <a:custGeom>
            <a:avLst/>
            <a:gdLst>
              <a:gd name="T0" fmla="*/ 0 w 19"/>
              <a:gd name="T1" fmla="*/ 0 h 14"/>
              <a:gd name="T2" fmla="*/ 0 w 19"/>
              <a:gd name="T3" fmla="*/ 0 h 14"/>
              <a:gd name="T4" fmla="*/ 19 w 19"/>
              <a:gd name="T5" fmla="*/ 14 h 14"/>
              <a:gd name="T6" fmla="*/ 0 w 1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14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19" y="14"/>
                  <a:pt x="19" y="14"/>
                  <a:pt x="19" y="14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0033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22"/>
          <p:cNvSpPr>
            <a:spLocks/>
          </p:cNvSpPr>
          <p:nvPr/>
        </p:nvSpPr>
        <p:spPr bwMode="auto">
          <a:xfrm rot="607256">
            <a:off x="9515632" y="3099041"/>
            <a:ext cx="32808" cy="46478"/>
          </a:xfrm>
          <a:custGeom>
            <a:avLst/>
            <a:gdLst>
              <a:gd name="T0" fmla="*/ 5 w 5"/>
              <a:gd name="T1" fmla="*/ 0 h 7"/>
              <a:gd name="T2" fmla="*/ 0 w 5"/>
              <a:gd name="T3" fmla="*/ 7 h 7"/>
              <a:gd name="T4" fmla="*/ 5 w 5"/>
              <a:gd name="T5" fmla="*/ 0 h 7"/>
              <a:gd name="T6" fmla="*/ 5 w 5"/>
              <a:gd name="T7" fmla="*/ 0 h 7"/>
              <a:gd name="T8" fmla="*/ 5 w 5"/>
              <a:gd name="T9" fmla="*/ 0 h 7"/>
              <a:gd name="T10" fmla="*/ 5 w 5"/>
              <a:gd name="T11" fmla="*/ 0 h 7"/>
              <a:gd name="T12" fmla="*/ 5 w 5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7">
                <a:moveTo>
                  <a:pt x="5" y="0"/>
                </a:moveTo>
                <a:cubicBezTo>
                  <a:pt x="3" y="2"/>
                  <a:pt x="2" y="5"/>
                  <a:pt x="0" y="7"/>
                </a:cubicBezTo>
                <a:cubicBezTo>
                  <a:pt x="2" y="5"/>
                  <a:pt x="3" y="2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0033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23"/>
          <p:cNvSpPr>
            <a:spLocks noChangeArrowheads="1"/>
          </p:cNvSpPr>
          <p:nvPr/>
        </p:nvSpPr>
        <p:spPr bwMode="auto">
          <a:xfrm rot="607256">
            <a:off x="10857084" y="1796873"/>
            <a:ext cx="2734" cy="2734"/>
          </a:xfrm>
          <a:prstGeom prst="rect">
            <a:avLst/>
          </a:prstGeom>
          <a:solidFill>
            <a:srgbClr val="FCFD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24"/>
          <p:cNvSpPr>
            <a:spLocks/>
          </p:cNvSpPr>
          <p:nvPr/>
        </p:nvSpPr>
        <p:spPr bwMode="auto">
          <a:xfrm rot="607256">
            <a:off x="10857346" y="1796654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25"/>
          <p:cNvSpPr>
            <a:spLocks noChangeArrowheads="1"/>
          </p:cNvSpPr>
          <p:nvPr/>
        </p:nvSpPr>
        <p:spPr bwMode="auto">
          <a:xfrm rot="607256">
            <a:off x="10856844" y="1796852"/>
            <a:ext cx="2734" cy="5468"/>
          </a:xfrm>
          <a:prstGeom prst="rect">
            <a:avLst/>
          </a:prstGeom>
          <a:solidFill>
            <a:srgbClr val="EEEF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26"/>
          <p:cNvSpPr>
            <a:spLocks noChangeArrowheads="1"/>
          </p:cNvSpPr>
          <p:nvPr/>
        </p:nvSpPr>
        <p:spPr bwMode="auto">
          <a:xfrm rot="607256">
            <a:off x="10856844" y="1796852"/>
            <a:ext cx="2734" cy="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27"/>
          <p:cNvSpPr>
            <a:spLocks noChangeArrowheads="1"/>
          </p:cNvSpPr>
          <p:nvPr/>
        </p:nvSpPr>
        <p:spPr bwMode="auto">
          <a:xfrm rot="607256">
            <a:off x="10856123" y="1802256"/>
            <a:ext cx="2734" cy="2734"/>
          </a:xfrm>
          <a:prstGeom prst="rect">
            <a:avLst/>
          </a:prstGeom>
          <a:solidFill>
            <a:srgbClr val="FC9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28"/>
          <p:cNvSpPr>
            <a:spLocks/>
          </p:cNvSpPr>
          <p:nvPr/>
        </p:nvSpPr>
        <p:spPr bwMode="auto">
          <a:xfrm rot="607256">
            <a:off x="10856385" y="1802037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29"/>
          <p:cNvSpPr>
            <a:spLocks noChangeArrowheads="1"/>
          </p:cNvSpPr>
          <p:nvPr/>
        </p:nvSpPr>
        <p:spPr bwMode="auto">
          <a:xfrm rot="607256">
            <a:off x="10857084" y="1796873"/>
            <a:ext cx="2734" cy="2734"/>
          </a:xfrm>
          <a:prstGeom prst="rect">
            <a:avLst/>
          </a:prstGeom>
          <a:solidFill>
            <a:srgbClr val="FCFD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30"/>
          <p:cNvSpPr>
            <a:spLocks/>
          </p:cNvSpPr>
          <p:nvPr/>
        </p:nvSpPr>
        <p:spPr bwMode="auto">
          <a:xfrm rot="607256">
            <a:off x="10857346" y="1796654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31"/>
          <p:cNvSpPr>
            <a:spLocks noChangeArrowheads="1"/>
          </p:cNvSpPr>
          <p:nvPr/>
        </p:nvSpPr>
        <p:spPr bwMode="auto">
          <a:xfrm rot="607256">
            <a:off x="10857084" y="1796873"/>
            <a:ext cx="2734" cy="2734"/>
          </a:xfrm>
          <a:prstGeom prst="rect">
            <a:avLst/>
          </a:prstGeom>
          <a:solidFill>
            <a:srgbClr val="EEEF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32"/>
          <p:cNvSpPr>
            <a:spLocks noChangeArrowheads="1"/>
          </p:cNvSpPr>
          <p:nvPr/>
        </p:nvSpPr>
        <p:spPr bwMode="auto">
          <a:xfrm rot="607256">
            <a:off x="10857084" y="1796873"/>
            <a:ext cx="2734" cy="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33"/>
          <p:cNvSpPr>
            <a:spLocks noChangeArrowheads="1"/>
          </p:cNvSpPr>
          <p:nvPr/>
        </p:nvSpPr>
        <p:spPr bwMode="auto">
          <a:xfrm rot="607256">
            <a:off x="10857084" y="1796873"/>
            <a:ext cx="2734" cy="2734"/>
          </a:xfrm>
          <a:prstGeom prst="rect">
            <a:avLst/>
          </a:prstGeom>
          <a:solidFill>
            <a:srgbClr val="FC9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34"/>
          <p:cNvSpPr>
            <a:spLocks/>
          </p:cNvSpPr>
          <p:nvPr/>
        </p:nvSpPr>
        <p:spPr bwMode="auto">
          <a:xfrm rot="607256">
            <a:off x="10857346" y="1796654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35"/>
          <p:cNvSpPr>
            <a:spLocks noEditPoints="1"/>
          </p:cNvSpPr>
          <p:nvPr/>
        </p:nvSpPr>
        <p:spPr bwMode="auto">
          <a:xfrm rot="607256">
            <a:off x="10418799" y="1801564"/>
            <a:ext cx="341753" cy="1044398"/>
          </a:xfrm>
          <a:custGeom>
            <a:avLst/>
            <a:gdLst>
              <a:gd name="T0" fmla="*/ 0 w 53"/>
              <a:gd name="T1" fmla="*/ 161 h 161"/>
              <a:gd name="T2" fmla="*/ 0 w 53"/>
              <a:gd name="T3" fmla="*/ 161 h 161"/>
              <a:gd name="T4" fmla="*/ 0 w 53"/>
              <a:gd name="T5" fmla="*/ 161 h 161"/>
              <a:gd name="T6" fmla="*/ 0 w 53"/>
              <a:gd name="T7" fmla="*/ 160 h 161"/>
              <a:gd name="T8" fmla="*/ 0 w 53"/>
              <a:gd name="T9" fmla="*/ 160 h 161"/>
              <a:gd name="T10" fmla="*/ 0 w 53"/>
              <a:gd name="T11" fmla="*/ 160 h 161"/>
              <a:gd name="T12" fmla="*/ 0 w 53"/>
              <a:gd name="T13" fmla="*/ 160 h 161"/>
              <a:gd name="T14" fmla="*/ 0 w 53"/>
              <a:gd name="T15" fmla="*/ 160 h 161"/>
              <a:gd name="T16" fmla="*/ 0 w 53"/>
              <a:gd name="T17" fmla="*/ 160 h 161"/>
              <a:gd name="T18" fmla="*/ 0 w 53"/>
              <a:gd name="T19" fmla="*/ 160 h 161"/>
              <a:gd name="T20" fmla="*/ 0 w 53"/>
              <a:gd name="T21" fmla="*/ 160 h 161"/>
              <a:gd name="T22" fmla="*/ 0 w 53"/>
              <a:gd name="T23" fmla="*/ 160 h 161"/>
              <a:gd name="T24" fmla="*/ 0 w 53"/>
              <a:gd name="T25" fmla="*/ 160 h 161"/>
              <a:gd name="T26" fmla="*/ 0 w 53"/>
              <a:gd name="T27" fmla="*/ 160 h 161"/>
              <a:gd name="T28" fmla="*/ 0 w 53"/>
              <a:gd name="T29" fmla="*/ 160 h 161"/>
              <a:gd name="T30" fmla="*/ 1 w 53"/>
              <a:gd name="T31" fmla="*/ 159 h 161"/>
              <a:gd name="T32" fmla="*/ 1 w 53"/>
              <a:gd name="T33" fmla="*/ 159 h 161"/>
              <a:gd name="T34" fmla="*/ 1 w 53"/>
              <a:gd name="T35" fmla="*/ 159 h 161"/>
              <a:gd name="T36" fmla="*/ 7 w 53"/>
              <a:gd name="T37" fmla="*/ 150 h 161"/>
              <a:gd name="T38" fmla="*/ 7 w 53"/>
              <a:gd name="T39" fmla="*/ 150 h 161"/>
              <a:gd name="T40" fmla="*/ 7 w 53"/>
              <a:gd name="T41" fmla="*/ 150 h 161"/>
              <a:gd name="T42" fmla="*/ 7 w 53"/>
              <a:gd name="T43" fmla="*/ 149 h 161"/>
              <a:gd name="T44" fmla="*/ 7 w 53"/>
              <a:gd name="T45" fmla="*/ 149 h 161"/>
              <a:gd name="T46" fmla="*/ 7 w 53"/>
              <a:gd name="T47" fmla="*/ 149 h 161"/>
              <a:gd name="T48" fmla="*/ 8 w 53"/>
              <a:gd name="T49" fmla="*/ 149 h 161"/>
              <a:gd name="T50" fmla="*/ 8 w 53"/>
              <a:gd name="T51" fmla="*/ 149 h 161"/>
              <a:gd name="T52" fmla="*/ 8 w 53"/>
              <a:gd name="T53" fmla="*/ 149 h 161"/>
              <a:gd name="T54" fmla="*/ 8 w 53"/>
              <a:gd name="T55" fmla="*/ 149 h 161"/>
              <a:gd name="T56" fmla="*/ 8 w 53"/>
              <a:gd name="T57" fmla="*/ 149 h 161"/>
              <a:gd name="T58" fmla="*/ 8 w 53"/>
              <a:gd name="T59" fmla="*/ 149 h 161"/>
              <a:gd name="T60" fmla="*/ 8 w 53"/>
              <a:gd name="T61" fmla="*/ 149 h 161"/>
              <a:gd name="T62" fmla="*/ 8 w 53"/>
              <a:gd name="T63" fmla="*/ 149 h 161"/>
              <a:gd name="T64" fmla="*/ 8 w 53"/>
              <a:gd name="T65" fmla="*/ 149 h 161"/>
              <a:gd name="T66" fmla="*/ 8 w 53"/>
              <a:gd name="T67" fmla="*/ 148 h 161"/>
              <a:gd name="T68" fmla="*/ 8 w 53"/>
              <a:gd name="T69" fmla="*/ 148 h 161"/>
              <a:gd name="T70" fmla="*/ 8 w 53"/>
              <a:gd name="T71" fmla="*/ 148 h 161"/>
              <a:gd name="T72" fmla="*/ 53 w 53"/>
              <a:gd name="T73" fmla="*/ 0 h 161"/>
              <a:gd name="T74" fmla="*/ 8 w 53"/>
              <a:gd name="T75" fmla="*/ 148 h 161"/>
              <a:gd name="T76" fmla="*/ 53 w 53"/>
              <a:gd name="T77" fmla="*/ 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3" h="161">
                <a:moveTo>
                  <a:pt x="0" y="161"/>
                </a:move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moveTo>
                  <a:pt x="0" y="160"/>
                </a:move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moveTo>
                  <a:pt x="0" y="160"/>
                </a:move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moveTo>
                  <a:pt x="0" y="160"/>
                </a:move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moveTo>
                  <a:pt x="0" y="160"/>
                </a:move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moveTo>
                  <a:pt x="1" y="159"/>
                </a:moveTo>
                <a:cubicBezTo>
                  <a:pt x="1" y="159"/>
                  <a:pt x="1" y="159"/>
                  <a:pt x="1" y="159"/>
                </a:cubicBezTo>
                <a:cubicBezTo>
                  <a:pt x="1" y="159"/>
                  <a:pt x="1" y="159"/>
                  <a:pt x="1" y="159"/>
                </a:cubicBezTo>
                <a:moveTo>
                  <a:pt x="7" y="150"/>
                </a:moveTo>
                <a:cubicBezTo>
                  <a:pt x="7" y="150"/>
                  <a:pt x="7" y="150"/>
                  <a:pt x="7" y="150"/>
                </a:cubicBezTo>
                <a:cubicBezTo>
                  <a:pt x="7" y="150"/>
                  <a:pt x="7" y="150"/>
                  <a:pt x="7" y="150"/>
                </a:cubicBezTo>
                <a:moveTo>
                  <a:pt x="7" y="149"/>
                </a:moveTo>
                <a:cubicBezTo>
                  <a:pt x="7" y="149"/>
                  <a:pt x="7" y="149"/>
                  <a:pt x="7" y="149"/>
                </a:cubicBezTo>
                <a:cubicBezTo>
                  <a:pt x="7" y="149"/>
                  <a:pt x="7" y="149"/>
                  <a:pt x="7" y="149"/>
                </a:cubicBezTo>
                <a:moveTo>
                  <a:pt x="8" y="149"/>
                </a:moveTo>
                <a:cubicBezTo>
                  <a:pt x="8" y="149"/>
                  <a:pt x="8" y="149"/>
                  <a:pt x="8" y="149"/>
                </a:cubicBezTo>
                <a:cubicBezTo>
                  <a:pt x="8" y="149"/>
                  <a:pt x="8" y="149"/>
                  <a:pt x="8" y="149"/>
                </a:cubicBezTo>
                <a:moveTo>
                  <a:pt x="8" y="149"/>
                </a:moveTo>
                <a:cubicBezTo>
                  <a:pt x="8" y="149"/>
                  <a:pt x="8" y="149"/>
                  <a:pt x="8" y="149"/>
                </a:cubicBezTo>
                <a:cubicBezTo>
                  <a:pt x="8" y="149"/>
                  <a:pt x="8" y="149"/>
                  <a:pt x="8" y="149"/>
                </a:cubicBezTo>
                <a:moveTo>
                  <a:pt x="8" y="149"/>
                </a:moveTo>
                <a:cubicBezTo>
                  <a:pt x="8" y="149"/>
                  <a:pt x="8" y="149"/>
                  <a:pt x="8" y="149"/>
                </a:cubicBezTo>
                <a:cubicBezTo>
                  <a:pt x="8" y="149"/>
                  <a:pt x="8" y="149"/>
                  <a:pt x="8" y="149"/>
                </a:cubicBezTo>
                <a:moveTo>
                  <a:pt x="8" y="148"/>
                </a:moveTo>
                <a:cubicBezTo>
                  <a:pt x="8" y="148"/>
                  <a:pt x="8" y="148"/>
                  <a:pt x="8" y="148"/>
                </a:cubicBezTo>
                <a:cubicBezTo>
                  <a:pt x="8" y="148"/>
                  <a:pt x="8" y="148"/>
                  <a:pt x="8" y="148"/>
                </a:cubicBezTo>
                <a:moveTo>
                  <a:pt x="53" y="0"/>
                </a:moveTo>
                <a:cubicBezTo>
                  <a:pt x="52" y="21"/>
                  <a:pt x="46" y="89"/>
                  <a:pt x="8" y="148"/>
                </a:cubicBezTo>
                <a:cubicBezTo>
                  <a:pt x="46" y="89"/>
                  <a:pt x="52" y="21"/>
                  <a:pt x="53" y="0"/>
                </a:cubicBezTo>
              </a:path>
            </a:pathLst>
          </a:cu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37"/>
          <p:cNvSpPr>
            <a:spLocks noEditPoints="1"/>
          </p:cNvSpPr>
          <p:nvPr/>
        </p:nvSpPr>
        <p:spPr bwMode="auto">
          <a:xfrm rot="607256">
            <a:off x="10735887" y="1862452"/>
            <a:ext cx="71085" cy="426508"/>
          </a:xfrm>
          <a:custGeom>
            <a:avLst/>
            <a:gdLst>
              <a:gd name="T0" fmla="*/ 0 w 11"/>
              <a:gd name="T1" fmla="*/ 65 h 66"/>
              <a:gd name="T2" fmla="*/ 0 w 11"/>
              <a:gd name="T3" fmla="*/ 66 h 66"/>
              <a:gd name="T4" fmla="*/ 0 w 11"/>
              <a:gd name="T5" fmla="*/ 66 h 66"/>
              <a:gd name="T6" fmla="*/ 0 w 11"/>
              <a:gd name="T7" fmla="*/ 65 h 66"/>
              <a:gd name="T8" fmla="*/ 0 w 11"/>
              <a:gd name="T9" fmla="*/ 65 h 66"/>
              <a:gd name="T10" fmla="*/ 0 w 11"/>
              <a:gd name="T11" fmla="*/ 65 h 66"/>
              <a:gd name="T12" fmla="*/ 0 w 11"/>
              <a:gd name="T13" fmla="*/ 65 h 66"/>
              <a:gd name="T14" fmla="*/ 0 w 11"/>
              <a:gd name="T15" fmla="*/ 65 h 66"/>
              <a:gd name="T16" fmla="*/ 0 w 11"/>
              <a:gd name="T17" fmla="*/ 65 h 66"/>
              <a:gd name="T18" fmla="*/ 0 w 11"/>
              <a:gd name="T19" fmla="*/ 65 h 66"/>
              <a:gd name="T20" fmla="*/ 9 w 11"/>
              <a:gd name="T21" fmla="*/ 19 h 66"/>
              <a:gd name="T22" fmla="*/ 9 w 11"/>
              <a:gd name="T23" fmla="*/ 19 h 66"/>
              <a:gd name="T24" fmla="*/ 9 w 11"/>
              <a:gd name="T25" fmla="*/ 19 h 66"/>
              <a:gd name="T26" fmla="*/ 9 w 11"/>
              <a:gd name="T27" fmla="*/ 18 h 66"/>
              <a:gd name="T28" fmla="*/ 9 w 11"/>
              <a:gd name="T29" fmla="*/ 18 h 66"/>
              <a:gd name="T30" fmla="*/ 9 w 11"/>
              <a:gd name="T31" fmla="*/ 18 h 66"/>
              <a:gd name="T32" fmla="*/ 9 w 11"/>
              <a:gd name="T33" fmla="*/ 18 h 66"/>
              <a:gd name="T34" fmla="*/ 9 w 11"/>
              <a:gd name="T35" fmla="*/ 18 h 66"/>
              <a:gd name="T36" fmla="*/ 9 w 11"/>
              <a:gd name="T37" fmla="*/ 18 h 66"/>
              <a:gd name="T38" fmla="*/ 9 w 11"/>
              <a:gd name="T39" fmla="*/ 18 h 66"/>
              <a:gd name="T40" fmla="*/ 9 w 11"/>
              <a:gd name="T41" fmla="*/ 18 h 66"/>
              <a:gd name="T42" fmla="*/ 9 w 11"/>
              <a:gd name="T43" fmla="*/ 18 h 66"/>
              <a:gd name="T44" fmla="*/ 11 w 11"/>
              <a:gd name="T45" fmla="*/ 0 h 66"/>
              <a:gd name="T46" fmla="*/ 9 w 11"/>
              <a:gd name="T47" fmla="*/ 18 h 66"/>
              <a:gd name="T48" fmla="*/ 11 w 11"/>
              <a:gd name="T49" fmla="*/ 0 h 66"/>
              <a:gd name="T50" fmla="*/ 11 w 11"/>
              <a:gd name="T51" fmla="*/ 0 h 66"/>
              <a:gd name="T52" fmla="*/ 11 w 11"/>
              <a:gd name="T53" fmla="*/ 0 h 66"/>
              <a:gd name="T54" fmla="*/ 11 w 11"/>
              <a:gd name="T5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" h="66">
                <a:moveTo>
                  <a:pt x="0" y="65"/>
                </a:moveTo>
                <a:cubicBezTo>
                  <a:pt x="0" y="65"/>
                  <a:pt x="0" y="65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9" y="19"/>
                </a:move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moveTo>
                  <a:pt x="9" y="18"/>
                </a:move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moveTo>
                  <a:pt x="9" y="18"/>
                </a:move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moveTo>
                  <a:pt x="9" y="18"/>
                </a:move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moveTo>
                  <a:pt x="11" y="0"/>
                </a:moveTo>
                <a:cubicBezTo>
                  <a:pt x="10" y="5"/>
                  <a:pt x="10" y="11"/>
                  <a:pt x="9" y="18"/>
                </a:cubicBezTo>
                <a:cubicBezTo>
                  <a:pt x="10" y="11"/>
                  <a:pt x="10" y="5"/>
                  <a:pt x="11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F19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38"/>
          <p:cNvSpPr>
            <a:spLocks noEditPoints="1"/>
          </p:cNvSpPr>
          <p:nvPr/>
        </p:nvSpPr>
        <p:spPr bwMode="auto">
          <a:xfrm rot="607256">
            <a:off x="9717406" y="2726345"/>
            <a:ext cx="133967" cy="251531"/>
          </a:xfrm>
          <a:custGeom>
            <a:avLst/>
            <a:gdLst>
              <a:gd name="T0" fmla="*/ 0 w 21"/>
              <a:gd name="T1" fmla="*/ 39 h 39"/>
              <a:gd name="T2" fmla="*/ 0 w 21"/>
              <a:gd name="T3" fmla="*/ 39 h 39"/>
              <a:gd name="T4" fmla="*/ 0 w 21"/>
              <a:gd name="T5" fmla="*/ 39 h 39"/>
              <a:gd name="T6" fmla="*/ 0 w 21"/>
              <a:gd name="T7" fmla="*/ 39 h 39"/>
              <a:gd name="T8" fmla="*/ 0 w 21"/>
              <a:gd name="T9" fmla="*/ 39 h 39"/>
              <a:gd name="T10" fmla="*/ 0 w 21"/>
              <a:gd name="T11" fmla="*/ 39 h 39"/>
              <a:gd name="T12" fmla="*/ 11 w 21"/>
              <a:gd name="T13" fmla="*/ 23 h 39"/>
              <a:gd name="T14" fmla="*/ 0 w 21"/>
              <a:gd name="T15" fmla="*/ 39 h 39"/>
              <a:gd name="T16" fmla="*/ 11 w 21"/>
              <a:gd name="T17" fmla="*/ 23 h 39"/>
              <a:gd name="T18" fmla="*/ 11 w 21"/>
              <a:gd name="T19" fmla="*/ 22 h 39"/>
              <a:gd name="T20" fmla="*/ 11 w 21"/>
              <a:gd name="T21" fmla="*/ 23 h 39"/>
              <a:gd name="T22" fmla="*/ 11 w 21"/>
              <a:gd name="T23" fmla="*/ 22 h 39"/>
              <a:gd name="T24" fmla="*/ 11 w 21"/>
              <a:gd name="T25" fmla="*/ 22 h 39"/>
              <a:gd name="T26" fmla="*/ 11 w 21"/>
              <a:gd name="T27" fmla="*/ 22 h 39"/>
              <a:gd name="T28" fmla="*/ 11 w 21"/>
              <a:gd name="T29" fmla="*/ 22 h 39"/>
              <a:gd name="T30" fmla="*/ 11 w 21"/>
              <a:gd name="T31" fmla="*/ 22 h 39"/>
              <a:gd name="T32" fmla="*/ 11 w 21"/>
              <a:gd name="T33" fmla="*/ 22 h 39"/>
              <a:gd name="T34" fmla="*/ 11 w 21"/>
              <a:gd name="T35" fmla="*/ 22 h 39"/>
              <a:gd name="T36" fmla="*/ 21 w 21"/>
              <a:gd name="T37" fmla="*/ 0 h 39"/>
              <a:gd name="T38" fmla="*/ 21 w 21"/>
              <a:gd name="T39" fmla="*/ 0 h 39"/>
              <a:gd name="T40" fmla="*/ 21 w 21"/>
              <a:gd name="T41" fmla="*/ 0 h 39"/>
              <a:gd name="T42" fmla="*/ 21 w 21"/>
              <a:gd name="T43" fmla="*/ 0 h 39"/>
              <a:gd name="T44" fmla="*/ 21 w 21"/>
              <a:gd name="T45" fmla="*/ 0 h 39"/>
              <a:gd name="T46" fmla="*/ 21 w 21"/>
              <a:gd name="T47" fmla="*/ 0 h 39"/>
              <a:gd name="T48" fmla="*/ 21 w 21"/>
              <a:gd name="T49" fmla="*/ 0 h 39"/>
              <a:gd name="T50" fmla="*/ 21 w 21"/>
              <a:gd name="T51" fmla="*/ 0 h 39"/>
              <a:gd name="T52" fmla="*/ 21 w 21"/>
              <a:gd name="T53" fmla="*/ 0 h 39"/>
              <a:gd name="T54" fmla="*/ 21 w 21"/>
              <a:gd name="T55" fmla="*/ 0 h 39"/>
              <a:gd name="T56" fmla="*/ 21 w 21"/>
              <a:gd name="T57" fmla="*/ 0 h 39"/>
              <a:gd name="T58" fmla="*/ 21 w 21"/>
              <a:gd name="T59" fmla="*/ 0 h 39"/>
              <a:gd name="T60" fmla="*/ 21 w 21"/>
              <a:gd name="T61" fmla="*/ 0 h 39"/>
              <a:gd name="T62" fmla="*/ 21 w 21"/>
              <a:gd name="T63" fmla="*/ 0 h 39"/>
              <a:gd name="T64" fmla="*/ 21 w 21"/>
              <a:gd name="T65" fmla="*/ 0 h 39"/>
              <a:gd name="T66" fmla="*/ 21 w 21"/>
              <a:gd name="T67" fmla="*/ 0 h 39"/>
              <a:gd name="T68" fmla="*/ 21 w 21"/>
              <a:gd name="T69" fmla="*/ 0 h 39"/>
              <a:gd name="T70" fmla="*/ 21 w 21"/>
              <a:gd name="T71" fmla="*/ 0 h 39"/>
              <a:gd name="T72" fmla="*/ 21 w 21"/>
              <a:gd name="T73" fmla="*/ 0 h 39"/>
              <a:gd name="T74" fmla="*/ 21 w 21"/>
              <a:gd name="T75" fmla="*/ 0 h 39"/>
              <a:gd name="T76" fmla="*/ 21 w 21"/>
              <a:gd name="T77" fmla="*/ 0 h 39"/>
              <a:gd name="T78" fmla="*/ 21 w 21"/>
              <a:gd name="T79" fmla="*/ 0 h 39"/>
              <a:gd name="T80" fmla="*/ 21 w 21"/>
              <a:gd name="T81" fmla="*/ 0 h 39"/>
              <a:gd name="T82" fmla="*/ 21 w 21"/>
              <a:gd name="T83" fmla="*/ 0 h 39"/>
              <a:gd name="T84" fmla="*/ 21 w 21"/>
              <a:gd name="T85" fmla="*/ 0 h 39"/>
              <a:gd name="T86" fmla="*/ 21 w 21"/>
              <a:gd name="T87" fmla="*/ 0 h 39"/>
              <a:gd name="T88" fmla="*/ 21 w 21"/>
              <a:gd name="T89" fmla="*/ 0 h 39"/>
              <a:gd name="T90" fmla="*/ 21 w 21"/>
              <a:gd name="T91" fmla="*/ 0 h 39"/>
              <a:gd name="T92" fmla="*/ 21 w 21"/>
              <a:gd name="T93" fmla="*/ 0 h 39"/>
              <a:gd name="T94" fmla="*/ 21 w 21"/>
              <a:gd name="T95" fmla="*/ 0 h 39"/>
              <a:gd name="T96" fmla="*/ 21 w 21"/>
              <a:gd name="T97" fmla="*/ 0 h 39"/>
              <a:gd name="T98" fmla="*/ 21 w 21"/>
              <a:gd name="T99" fmla="*/ 0 h 39"/>
              <a:gd name="T100" fmla="*/ 21 w 21"/>
              <a:gd name="T101" fmla="*/ 0 h 39"/>
              <a:gd name="T102" fmla="*/ 21 w 21"/>
              <a:gd name="T103" fmla="*/ 0 h 39"/>
              <a:gd name="T104" fmla="*/ 21 w 21"/>
              <a:gd name="T105" fmla="*/ 0 h 39"/>
              <a:gd name="T106" fmla="*/ 21 w 21"/>
              <a:gd name="T107" fmla="*/ 0 h 39"/>
              <a:gd name="T108" fmla="*/ 21 w 21"/>
              <a:gd name="T109" fmla="*/ 0 h 39"/>
              <a:gd name="T110" fmla="*/ 21 w 21"/>
              <a:gd name="T111" fmla="*/ 0 h 39"/>
              <a:gd name="T112" fmla="*/ 21 w 21"/>
              <a:gd name="T113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1" h="39"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11" y="23"/>
                </a:moveTo>
                <a:cubicBezTo>
                  <a:pt x="8" y="28"/>
                  <a:pt x="4" y="33"/>
                  <a:pt x="0" y="39"/>
                </a:cubicBezTo>
                <a:cubicBezTo>
                  <a:pt x="4" y="33"/>
                  <a:pt x="8" y="28"/>
                  <a:pt x="11" y="23"/>
                </a:cubicBezTo>
                <a:moveTo>
                  <a:pt x="11" y="22"/>
                </a:moveTo>
                <a:cubicBezTo>
                  <a:pt x="11" y="22"/>
                  <a:pt x="11" y="23"/>
                  <a:pt x="11" y="23"/>
                </a:cubicBezTo>
                <a:cubicBezTo>
                  <a:pt x="11" y="23"/>
                  <a:pt x="11" y="22"/>
                  <a:pt x="11" y="22"/>
                </a:cubicBezTo>
                <a:moveTo>
                  <a:pt x="11" y="22"/>
                </a:move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moveTo>
                  <a:pt x="11" y="22"/>
                </a:move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moveTo>
                  <a:pt x="21" y="0"/>
                </a:move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</a:path>
            </a:pathLst>
          </a:custGeom>
          <a:solidFill>
            <a:srgbClr val="005F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39"/>
          <p:cNvSpPr>
            <a:spLocks/>
          </p:cNvSpPr>
          <p:nvPr/>
        </p:nvSpPr>
        <p:spPr bwMode="auto">
          <a:xfrm rot="607256">
            <a:off x="9662850" y="3214406"/>
            <a:ext cx="8202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0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FCFD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40"/>
          <p:cNvSpPr>
            <a:spLocks/>
          </p:cNvSpPr>
          <p:nvPr/>
        </p:nvSpPr>
        <p:spPr bwMode="auto">
          <a:xfrm rot="607256">
            <a:off x="9664234" y="3198780"/>
            <a:ext cx="46478" cy="19138"/>
          </a:xfrm>
          <a:custGeom>
            <a:avLst/>
            <a:gdLst>
              <a:gd name="T0" fmla="*/ 7 w 7"/>
              <a:gd name="T1" fmla="*/ 0 h 3"/>
              <a:gd name="T2" fmla="*/ 0 w 7"/>
              <a:gd name="T3" fmla="*/ 3 h 3"/>
              <a:gd name="T4" fmla="*/ 0 w 7"/>
              <a:gd name="T5" fmla="*/ 3 h 3"/>
              <a:gd name="T6" fmla="*/ 1 w 7"/>
              <a:gd name="T7" fmla="*/ 3 h 3"/>
              <a:gd name="T8" fmla="*/ 7 w 7"/>
              <a:gd name="T9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" h="3">
                <a:moveTo>
                  <a:pt x="7" y="0"/>
                </a:moveTo>
                <a:cubicBezTo>
                  <a:pt x="5" y="1"/>
                  <a:pt x="2" y="2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1" y="3"/>
                  <a:pt x="1" y="3"/>
                  <a:pt x="1" y="3"/>
                </a:cubicBezTo>
                <a:cubicBezTo>
                  <a:pt x="3" y="2"/>
                  <a:pt x="5" y="1"/>
                  <a:pt x="7" y="0"/>
                </a:cubicBezTo>
              </a:path>
            </a:pathLst>
          </a:custGeom>
          <a:solidFill>
            <a:srgbClr val="006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41"/>
          <p:cNvSpPr>
            <a:spLocks/>
          </p:cNvSpPr>
          <p:nvPr/>
        </p:nvSpPr>
        <p:spPr bwMode="auto">
          <a:xfrm rot="607256">
            <a:off x="9753492" y="3186194"/>
            <a:ext cx="8202" cy="5468"/>
          </a:xfrm>
          <a:custGeom>
            <a:avLst/>
            <a:gdLst>
              <a:gd name="T0" fmla="*/ 1 w 1"/>
              <a:gd name="T1" fmla="*/ 0 h 1"/>
              <a:gd name="T2" fmla="*/ 0 w 1"/>
              <a:gd name="T3" fmla="*/ 1 h 1"/>
              <a:gd name="T4" fmla="*/ 0 w 1"/>
              <a:gd name="T5" fmla="*/ 1 h 1"/>
              <a:gd name="T6" fmla="*/ 1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</a:path>
            </a:pathLst>
          </a:custGeom>
          <a:solidFill>
            <a:srgbClr val="FCFD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42"/>
          <p:cNvSpPr>
            <a:spLocks/>
          </p:cNvSpPr>
          <p:nvPr/>
        </p:nvSpPr>
        <p:spPr bwMode="auto">
          <a:xfrm rot="607256">
            <a:off x="9747650" y="3190418"/>
            <a:ext cx="5468" cy="0"/>
          </a:xfrm>
          <a:custGeom>
            <a:avLst/>
            <a:gdLst>
              <a:gd name="T0" fmla="*/ 1 w 1"/>
              <a:gd name="T1" fmla="*/ 0 w 1"/>
              <a:gd name="T2" fmla="*/ 0 w 1"/>
              <a:gd name="T3" fmla="*/ 1 w 1"/>
              <a:gd name="T4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EEF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43"/>
          <p:cNvSpPr>
            <a:spLocks/>
          </p:cNvSpPr>
          <p:nvPr/>
        </p:nvSpPr>
        <p:spPr bwMode="auto">
          <a:xfrm rot="607256">
            <a:off x="9713458" y="3186906"/>
            <a:ext cx="32808" cy="19138"/>
          </a:xfrm>
          <a:custGeom>
            <a:avLst/>
            <a:gdLst>
              <a:gd name="T0" fmla="*/ 5 w 5"/>
              <a:gd name="T1" fmla="*/ 0 h 3"/>
              <a:gd name="T2" fmla="*/ 0 w 5"/>
              <a:gd name="T3" fmla="*/ 3 h 3"/>
              <a:gd name="T4" fmla="*/ 5 w 5"/>
              <a:gd name="T5" fmla="*/ 0 h 3"/>
              <a:gd name="T6" fmla="*/ 5 w 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3">
                <a:moveTo>
                  <a:pt x="5" y="0"/>
                </a:moveTo>
                <a:cubicBezTo>
                  <a:pt x="3" y="1"/>
                  <a:pt x="2" y="2"/>
                  <a:pt x="0" y="3"/>
                </a:cubicBezTo>
                <a:cubicBezTo>
                  <a:pt x="2" y="2"/>
                  <a:pt x="3" y="1"/>
                  <a:pt x="5" y="0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006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44"/>
          <p:cNvSpPr>
            <a:spLocks noEditPoints="1"/>
          </p:cNvSpPr>
          <p:nvPr/>
        </p:nvSpPr>
        <p:spPr bwMode="auto">
          <a:xfrm rot="607256">
            <a:off x="10857346" y="1796654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FFA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45"/>
          <p:cNvSpPr>
            <a:spLocks noEditPoints="1"/>
          </p:cNvSpPr>
          <p:nvPr/>
        </p:nvSpPr>
        <p:spPr bwMode="auto">
          <a:xfrm rot="607256">
            <a:off x="10550007" y="1769439"/>
            <a:ext cx="265201" cy="503061"/>
          </a:xfrm>
          <a:custGeom>
            <a:avLst/>
            <a:gdLst>
              <a:gd name="T0" fmla="*/ 30 w 41"/>
              <a:gd name="T1" fmla="*/ 77 h 78"/>
              <a:gd name="T2" fmla="*/ 30 w 41"/>
              <a:gd name="T3" fmla="*/ 77 h 78"/>
              <a:gd name="T4" fmla="*/ 30 w 41"/>
              <a:gd name="T5" fmla="*/ 77 h 78"/>
              <a:gd name="T6" fmla="*/ 30 w 41"/>
              <a:gd name="T7" fmla="*/ 77 h 78"/>
              <a:gd name="T8" fmla="*/ 30 w 41"/>
              <a:gd name="T9" fmla="*/ 77 h 78"/>
              <a:gd name="T10" fmla="*/ 30 w 41"/>
              <a:gd name="T11" fmla="*/ 77 h 78"/>
              <a:gd name="T12" fmla="*/ 0 w 41"/>
              <a:gd name="T13" fmla="*/ 56 h 78"/>
              <a:gd name="T14" fmla="*/ 0 w 41"/>
              <a:gd name="T15" fmla="*/ 56 h 78"/>
              <a:gd name="T16" fmla="*/ 30 w 41"/>
              <a:gd name="T17" fmla="*/ 78 h 78"/>
              <a:gd name="T18" fmla="*/ 0 w 41"/>
              <a:gd name="T19" fmla="*/ 56 h 78"/>
              <a:gd name="T20" fmla="*/ 39 w 41"/>
              <a:gd name="T21" fmla="*/ 31 h 78"/>
              <a:gd name="T22" fmla="*/ 30 w 41"/>
              <a:gd name="T23" fmla="*/ 77 h 78"/>
              <a:gd name="T24" fmla="*/ 39 w 41"/>
              <a:gd name="T25" fmla="*/ 31 h 78"/>
              <a:gd name="T26" fmla="*/ 39 w 41"/>
              <a:gd name="T27" fmla="*/ 30 h 78"/>
              <a:gd name="T28" fmla="*/ 39 w 41"/>
              <a:gd name="T29" fmla="*/ 31 h 78"/>
              <a:gd name="T30" fmla="*/ 39 w 41"/>
              <a:gd name="T31" fmla="*/ 30 h 78"/>
              <a:gd name="T32" fmla="*/ 39 w 41"/>
              <a:gd name="T33" fmla="*/ 30 h 78"/>
              <a:gd name="T34" fmla="*/ 39 w 41"/>
              <a:gd name="T35" fmla="*/ 30 h 78"/>
              <a:gd name="T36" fmla="*/ 39 w 41"/>
              <a:gd name="T37" fmla="*/ 30 h 78"/>
              <a:gd name="T38" fmla="*/ 39 w 41"/>
              <a:gd name="T39" fmla="*/ 30 h 78"/>
              <a:gd name="T40" fmla="*/ 39 w 41"/>
              <a:gd name="T41" fmla="*/ 30 h 78"/>
              <a:gd name="T42" fmla="*/ 39 w 41"/>
              <a:gd name="T43" fmla="*/ 30 h 78"/>
              <a:gd name="T44" fmla="*/ 39 w 41"/>
              <a:gd name="T45" fmla="*/ 30 h 78"/>
              <a:gd name="T46" fmla="*/ 39 w 41"/>
              <a:gd name="T47" fmla="*/ 30 h 78"/>
              <a:gd name="T48" fmla="*/ 39 w 41"/>
              <a:gd name="T49" fmla="*/ 30 h 78"/>
              <a:gd name="T50" fmla="*/ 41 w 41"/>
              <a:gd name="T51" fmla="*/ 12 h 78"/>
              <a:gd name="T52" fmla="*/ 41 w 41"/>
              <a:gd name="T53" fmla="*/ 12 h 78"/>
              <a:gd name="T54" fmla="*/ 41 w 41"/>
              <a:gd name="T55" fmla="*/ 12 h 78"/>
              <a:gd name="T56" fmla="*/ 41 w 41"/>
              <a:gd name="T57" fmla="*/ 2 h 78"/>
              <a:gd name="T58" fmla="*/ 41 w 41"/>
              <a:gd name="T59" fmla="*/ 12 h 78"/>
              <a:gd name="T60" fmla="*/ 41 w 41"/>
              <a:gd name="T61" fmla="*/ 3 h 78"/>
              <a:gd name="T62" fmla="*/ 41 w 41"/>
              <a:gd name="T63" fmla="*/ 3 h 78"/>
              <a:gd name="T64" fmla="*/ 41 w 41"/>
              <a:gd name="T65" fmla="*/ 3 h 78"/>
              <a:gd name="T66" fmla="*/ 41 w 41"/>
              <a:gd name="T67" fmla="*/ 2 h 78"/>
              <a:gd name="T68" fmla="*/ 41 w 41"/>
              <a:gd name="T69" fmla="*/ 0 h 78"/>
              <a:gd name="T70" fmla="*/ 41 w 41"/>
              <a:gd name="T71" fmla="*/ 1 h 78"/>
              <a:gd name="T72" fmla="*/ 41 w 41"/>
              <a:gd name="T73" fmla="*/ 0 h 78"/>
              <a:gd name="T74" fmla="*/ 41 w 41"/>
              <a:gd name="T75" fmla="*/ 0 h 78"/>
              <a:gd name="T76" fmla="*/ 41 w 41"/>
              <a:gd name="T77" fmla="*/ 0 h 78"/>
              <a:gd name="T78" fmla="*/ 41 w 41"/>
              <a:gd name="T79" fmla="*/ 0 h 78"/>
              <a:gd name="T80" fmla="*/ 41 w 41"/>
              <a:gd name="T81" fmla="*/ 0 h 78"/>
              <a:gd name="T82" fmla="*/ 41 w 41"/>
              <a:gd name="T83" fmla="*/ 0 h 78"/>
              <a:gd name="T84" fmla="*/ 41 w 41"/>
              <a:gd name="T85" fmla="*/ 0 h 78"/>
              <a:gd name="T86" fmla="*/ 41 w 41"/>
              <a:gd name="T87" fmla="*/ 0 h 78"/>
              <a:gd name="T88" fmla="*/ 41 w 41"/>
              <a:gd name="T89" fmla="*/ 0 h 78"/>
              <a:gd name="T90" fmla="*/ 41 w 41"/>
              <a:gd name="T91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1" h="78">
                <a:moveTo>
                  <a:pt x="30" y="77"/>
                </a:moveTo>
                <a:cubicBezTo>
                  <a:pt x="30" y="77"/>
                  <a:pt x="30" y="77"/>
                  <a:pt x="30" y="77"/>
                </a:cubicBezTo>
                <a:cubicBezTo>
                  <a:pt x="30" y="77"/>
                  <a:pt x="30" y="77"/>
                  <a:pt x="30" y="77"/>
                </a:cubicBezTo>
                <a:moveTo>
                  <a:pt x="30" y="77"/>
                </a:moveTo>
                <a:cubicBezTo>
                  <a:pt x="30" y="77"/>
                  <a:pt x="30" y="77"/>
                  <a:pt x="30" y="77"/>
                </a:cubicBezTo>
                <a:cubicBezTo>
                  <a:pt x="30" y="77"/>
                  <a:pt x="30" y="77"/>
                  <a:pt x="30" y="77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30" y="78"/>
                  <a:pt x="30" y="78"/>
                  <a:pt x="30" y="78"/>
                </a:cubicBezTo>
                <a:cubicBezTo>
                  <a:pt x="0" y="56"/>
                  <a:pt x="0" y="56"/>
                  <a:pt x="0" y="56"/>
                </a:cubicBezTo>
                <a:moveTo>
                  <a:pt x="39" y="31"/>
                </a:moveTo>
                <a:cubicBezTo>
                  <a:pt x="37" y="43"/>
                  <a:pt x="35" y="59"/>
                  <a:pt x="30" y="77"/>
                </a:cubicBezTo>
                <a:cubicBezTo>
                  <a:pt x="35" y="59"/>
                  <a:pt x="37" y="43"/>
                  <a:pt x="39" y="31"/>
                </a:cubicBezTo>
                <a:moveTo>
                  <a:pt x="39" y="30"/>
                </a:moveTo>
                <a:cubicBezTo>
                  <a:pt x="39" y="30"/>
                  <a:pt x="39" y="31"/>
                  <a:pt x="39" y="31"/>
                </a:cubicBezTo>
                <a:cubicBezTo>
                  <a:pt x="39" y="31"/>
                  <a:pt x="39" y="30"/>
                  <a:pt x="39" y="30"/>
                </a:cubicBezTo>
                <a:moveTo>
                  <a:pt x="39" y="30"/>
                </a:moveTo>
                <a:cubicBezTo>
                  <a:pt x="39" y="30"/>
                  <a:pt x="39" y="30"/>
                  <a:pt x="39" y="30"/>
                </a:cubicBezTo>
                <a:cubicBezTo>
                  <a:pt x="39" y="30"/>
                  <a:pt x="39" y="30"/>
                  <a:pt x="39" y="30"/>
                </a:cubicBezTo>
                <a:moveTo>
                  <a:pt x="39" y="30"/>
                </a:moveTo>
                <a:cubicBezTo>
                  <a:pt x="39" y="30"/>
                  <a:pt x="39" y="30"/>
                  <a:pt x="39" y="30"/>
                </a:cubicBezTo>
                <a:cubicBezTo>
                  <a:pt x="39" y="30"/>
                  <a:pt x="39" y="30"/>
                  <a:pt x="39" y="30"/>
                </a:cubicBezTo>
                <a:moveTo>
                  <a:pt x="39" y="30"/>
                </a:moveTo>
                <a:cubicBezTo>
                  <a:pt x="39" y="30"/>
                  <a:pt x="39" y="30"/>
                  <a:pt x="39" y="30"/>
                </a:cubicBezTo>
                <a:cubicBezTo>
                  <a:pt x="39" y="30"/>
                  <a:pt x="39" y="30"/>
                  <a:pt x="39" y="30"/>
                </a:cubicBezTo>
                <a:moveTo>
                  <a:pt x="41" y="12"/>
                </a:move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moveTo>
                  <a:pt x="41" y="2"/>
                </a:moveTo>
                <a:cubicBezTo>
                  <a:pt x="41" y="4"/>
                  <a:pt x="41" y="7"/>
                  <a:pt x="41" y="12"/>
                </a:cubicBezTo>
                <a:cubicBezTo>
                  <a:pt x="41" y="8"/>
                  <a:pt x="41" y="5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2"/>
                  <a:pt x="41" y="2"/>
                </a:cubicBezTo>
                <a:moveTo>
                  <a:pt x="41" y="0"/>
                </a:moveTo>
                <a:cubicBezTo>
                  <a:pt x="41" y="0"/>
                  <a:pt x="41" y="0"/>
                  <a:pt x="41" y="1"/>
                </a:cubicBezTo>
                <a:cubicBezTo>
                  <a:pt x="41" y="0"/>
                  <a:pt x="41" y="0"/>
                  <a:pt x="41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1" y="0"/>
                  <a:pt x="41" y="0"/>
                  <a:pt x="41" y="0"/>
                </a:cubicBezTo>
                <a:moveTo>
                  <a:pt x="41" y="0"/>
                </a:moveTo>
                <a:cubicBezTo>
                  <a:pt x="41" y="0"/>
                  <a:pt x="41" y="0"/>
                  <a:pt x="41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1" y="0"/>
                  <a:pt x="41" y="0"/>
                  <a:pt x="41" y="0"/>
                </a:cubicBezTo>
                <a:moveTo>
                  <a:pt x="41" y="0"/>
                </a:moveTo>
                <a:cubicBezTo>
                  <a:pt x="41" y="0"/>
                  <a:pt x="41" y="0"/>
                  <a:pt x="41" y="0"/>
                </a:cubicBezTo>
                <a:cubicBezTo>
                  <a:pt x="41" y="0"/>
                  <a:pt x="41" y="0"/>
                  <a:pt x="41" y="0"/>
                </a:cubicBezTo>
              </a:path>
            </a:pathLst>
          </a:custGeom>
          <a:solidFill>
            <a:srgbClr val="F19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47"/>
          <p:cNvSpPr>
            <a:spLocks noEditPoints="1"/>
          </p:cNvSpPr>
          <p:nvPr/>
        </p:nvSpPr>
        <p:spPr bwMode="auto">
          <a:xfrm rot="607256">
            <a:off x="10148285" y="2460928"/>
            <a:ext cx="235126" cy="71085"/>
          </a:xfrm>
          <a:custGeom>
            <a:avLst/>
            <a:gdLst>
              <a:gd name="T0" fmla="*/ 15 w 36"/>
              <a:gd name="T1" fmla="*/ 11 h 11"/>
              <a:gd name="T2" fmla="*/ 15 w 36"/>
              <a:gd name="T3" fmla="*/ 11 h 11"/>
              <a:gd name="T4" fmla="*/ 15 w 36"/>
              <a:gd name="T5" fmla="*/ 11 h 11"/>
              <a:gd name="T6" fmla="*/ 15 w 36"/>
              <a:gd name="T7" fmla="*/ 11 h 11"/>
              <a:gd name="T8" fmla="*/ 0 w 36"/>
              <a:gd name="T9" fmla="*/ 6 h 11"/>
              <a:gd name="T10" fmla="*/ 0 w 36"/>
              <a:gd name="T11" fmla="*/ 6 h 11"/>
              <a:gd name="T12" fmla="*/ 0 w 36"/>
              <a:gd name="T13" fmla="*/ 6 h 11"/>
              <a:gd name="T14" fmla="*/ 36 w 36"/>
              <a:gd name="T15" fmla="*/ 0 h 11"/>
              <a:gd name="T16" fmla="*/ 15 w 36"/>
              <a:gd name="T17" fmla="*/ 11 h 11"/>
              <a:gd name="T18" fmla="*/ 36 w 36"/>
              <a:gd name="T19" fmla="*/ 0 h 11"/>
              <a:gd name="T20" fmla="*/ 36 w 36"/>
              <a:gd name="T21" fmla="*/ 0 h 11"/>
              <a:gd name="T22" fmla="*/ 36 w 36"/>
              <a:gd name="T23" fmla="*/ 0 h 11"/>
              <a:gd name="T24" fmla="*/ 36 w 36"/>
              <a:gd name="T2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6" h="11">
                <a:moveTo>
                  <a:pt x="15" y="11"/>
                </a:move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36" y="0"/>
                </a:moveTo>
                <a:cubicBezTo>
                  <a:pt x="31" y="7"/>
                  <a:pt x="23" y="11"/>
                  <a:pt x="15" y="11"/>
                </a:cubicBezTo>
                <a:cubicBezTo>
                  <a:pt x="23" y="11"/>
                  <a:pt x="31" y="7"/>
                  <a:pt x="36" y="0"/>
                </a:cubicBezTo>
                <a:moveTo>
                  <a:pt x="36" y="0"/>
                </a:move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6" y="0"/>
                  <a:pt x="36" y="0"/>
                </a:cubicBezTo>
              </a:path>
            </a:pathLst>
          </a:custGeom>
          <a:solidFill>
            <a:srgbClr val="F19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2883877" y="2788173"/>
            <a:ext cx="573489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tr-TR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ignika" panose="02010003020600000004" pitchFamily="50" charset="0"/>
                <a:cs typeface="Clear Sans" panose="020B0503030202020304" pitchFamily="34" charset="0"/>
              </a:rPr>
              <a:t>Teşekkürler</a:t>
            </a:r>
            <a:endParaRPr lang="en-GB" sz="4800" b="1" dirty="0">
              <a:solidFill>
                <a:schemeClr val="tx1">
                  <a:lumMod val="75000"/>
                  <a:lumOff val="25000"/>
                </a:schemeClr>
              </a:solidFill>
              <a:latin typeface="Signika" panose="02010003020600000004" pitchFamily="50" charset="0"/>
              <a:cs typeface="Clear Sans" panose="020B0503030202020304" pitchFamily="34" charset="0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0" y="4161853"/>
            <a:ext cx="12192000" cy="2769279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57561 h 1359765"/>
              <a:gd name="connsiteX1" fmla="*/ 574189 w 6216319"/>
              <a:gd name="connsiteY1" fmla="*/ 379355 h 1359765"/>
              <a:gd name="connsiteX2" fmla="*/ 2265770 w 6216319"/>
              <a:gd name="connsiteY2" fmla="*/ 566088 h 1359765"/>
              <a:gd name="connsiteX3" fmla="*/ 3244906 w 6216319"/>
              <a:gd name="connsiteY3" fmla="*/ 549904 h 1359765"/>
              <a:gd name="connsiteX4" fmla="*/ 4628644 w 6216319"/>
              <a:gd name="connsiteY4" fmla="*/ 1092071 h 1359765"/>
              <a:gd name="connsiteX5" fmla="*/ 5356927 w 6216319"/>
              <a:gd name="connsiteY5" fmla="*/ 1245819 h 1359765"/>
              <a:gd name="connsiteX6" fmla="*/ 6216319 w 6216319"/>
              <a:gd name="connsiteY6" fmla="*/ 1359765 h 1359765"/>
              <a:gd name="connsiteX7" fmla="*/ 0 w 6216319"/>
              <a:gd name="connsiteY7" fmla="*/ 1359765 h 1359765"/>
              <a:gd name="connsiteX8" fmla="*/ 0 w 6216319"/>
              <a:gd name="connsiteY8" fmla="*/ 57561 h 1359765"/>
              <a:gd name="connsiteX0" fmla="*/ 0 w 6216319"/>
              <a:gd name="connsiteY0" fmla="*/ 55201 h 1357405"/>
              <a:gd name="connsiteX1" fmla="*/ 574189 w 6216319"/>
              <a:gd name="connsiteY1" fmla="*/ 376995 h 1357405"/>
              <a:gd name="connsiteX2" fmla="*/ 2244895 w 6216319"/>
              <a:gd name="connsiteY2" fmla="*/ 570887 h 1357405"/>
              <a:gd name="connsiteX3" fmla="*/ 3244906 w 6216319"/>
              <a:gd name="connsiteY3" fmla="*/ 547544 h 1357405"/>
              <a:gd name="connsiteX4" fmla="*/ 4628644 w 6216319"/>
              <a:gd name="connsiteY4" fmla="*/ 1089711 h 1357405"/>
              <a:gd name="connsiteX5" fmla="*/ 5356927 w 6216319"/>
              <a:gd name="connsiteY5" fmla="*/ 1243459 h 1357405"/>
              <a:gd name="connsiteX6" fmla="*/ 6216319 w 6216319"/>
              <a:gd name="connsiteY6" fmla="*/ 1357405 h 1357405"/>
              <a:gd name="connsiteX7" fmla="*/ 0 w 6216319"/>
              <a:gd name="connsiteY7" fmla="*/ 1357405 h 1357405"/>
              <a:gd name="connsiteX8" fmla="*/ 0 w 6216319"/>
              <a:gd name="connsiteY8" fmla="*/ 55201 h 1357405"/>
              <a:gd name="connsiteX0" fmla="*/ 0 w 6216319"/>
              <a:gd name="connsiteY0" fmla="*/ 49067 h 1351271"/>
              <a:gd name="connsiteX1" fmla="*/ 574189 w 6216319"/>
              <a:gd name="connsiteY1" fmla="*/ 370861 h 1351271"/>
              <a:gd name="connsiteX2" fmla="*/ 1217749 w 6216319"/>
              <a:gd name="connsiteY2" fmla="*/ 1887 h 1351271"/>
              <a:gd name="connsiteX3" fmla="*/ 2244895 w 6216319"/>
              <a:gd name="connsiteY3" fmla="*/ 564753 h 1351271"/>
              <a:gd name="connsiteX4" fmla="*/ 3244906 w 6216319"/>
              <a:gd name="connsiteY4" fmla="*/ 541410 h 1351271"/>
              <a:gd name="connsiteX5" fmla="*/ 4628644 w 6216319"/>
              <a:gd name="connsiteY5" fmla="*/ 1083577 h 1351271"/>
              <a:gd name="connsiteX6" fmla="*/ 5356927 w 6216319"/>
              <a:gd name="connsiteY6" fmla="*/ 1237325 h 1351271"/>
              <a:gd name="connsiteX7" fmla="*/ 6216319 w 6216319"/>
              <a:gd name="connsiteY7" fmla="*/ 1351271 h 1351271"/>
              <a:gd name="connsiteX8" fmla="*/ 0 w 6216319"/>
              <a:gd name="connsiteY8" fmla="*/ 1351271 h 1351271"/>
              <a:gd name="connsiteX9" fmla="*/ 0 w 6216319"/>
              <a:gd name="connsiteY9" fmla="*/ 49067 h 1351271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04848 w 6216319"/>
              <a:gd name="connsiteY3" fmla="*/ 296453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889839 w 6216319"/>
              <a:gd name="connsiteY6" fmla="*/ 317928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613304"/>
              <a:gd name="connsiteY0" fmla="*/ 22 h 1302226"/>
              <a:gd name="connsiteX1" fmla="*/ 574189 w 6613304"/>
              <a:gd name="connsiteY1" fmla="*/ 321816 h 1302226"/>
              <a:gd name="connsiteX2" fmla="*/ 1015951 w 6613304"/>
              <a:gd name="connsiteY2" fmla="*/ 346561 h 1302226"/>
              <a:gd name="connsiteX3" fmla="*/ 1732682 w 6613304"/>
              <a:gd name="connsiteY3" fmla="*/ 368038 h 1302226"/>
              <a:gd name="connsiteX4" fmla="*/ 2147475 w 6613304"/>
              <a:gd name="connsiteY4" fmla="*/ 479915 h 1302226"/>
              <a:gd name="connsiteX5" fmla="*/ 3043108 w 6613304"/>
              <a:gd name="connsiteY5" fmla="*/ 549633 h 1302226"/>
              <a:gd name="connsiteX6" fmla="*/ 3562786 w 6613304"/>
              <a:gd name="connsiteY6" fmla="*/ 790391 h 1302226"/>
              <a:gd name="connsiteX7" fmla="*/ 4684312 w 6613304"/>
              <a:gd name="connsiteY7" fmla="*/ 1156227 h 1302226"/>
              <a:gd name="connsiteX8" fmla="*/ 5092502 w 6613304"/>
              <a:gd name="connsiteY8" fmla="*/ 1188280 h 1302226"/>
              <a:gd name="connsiteX9" fmla="*/ 5886947 w 6613304"/>
              <a:gd name="connsiteY9" fmla="*/ 1005147 h 1302226"/>
              <a:gd name="connsiteX10" fmla="*/ 6216319 w 6613304"/>
              <a:gd name="connsiteY10" fmla="*/ 1302226 h 1302226"/>
              <a:gd name="connsiteX11" fmla="*/ 0 w 6613304"/>
              <a:gd name="connsiteY11" fmla="*/ 1302226 h 1302226"/>
              <a:gd name="connsiteX12" fmla="*/ 0 w 6613304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0574"/>
              <a:gd name="connsiteY0" fmla="*/ 22 h 1302226"/>
              <a:gd name="connsiteX1" fmla="*/ 574189 w 6590574"/>
              <a:gd name="connsiteY1" fmla="*/ 321816 h 1302226"/>
              <a:gd name="connsiteX2" fmla="*/ 1015951 w 6590574"/>
              <a:gd name="connsiteY2" fmla="*/ 346561 h 1302226"/>
              <a:gd name="connsiteX3" fmla="*/ 1732682 w 6590574"/>
              <a:gd name="connsiteY3" fmla="*/ 368038 h 1302226"/>
              <a:gd name="connsiteX4" fmla="*/ 2147475 w 6590574"/>
              <a:gd name="connsiteY4" fmla="*/ 479915 h 1302226"/>
              <a:gd name="connsiteX5" fmla="*/ 3043108 w 6590574"/>
              <a:gd name="connsiteY5" fmla="*/ 549633 h 1302226"/>
              <a:gd name="connsiteX6" fmla="*/ 3562786 w 6590574"/>
              <a:gd name="connsiteY6" fmla="*/ 790391 h 1302226"/>
              <a:gd name="connsiteX7" fmla="*/ 4684312 w 6590574"/>
              <a:gd name="connsiteY7" fmla="*/ 1156227 h 1302226"/>
              <a:gd name="connsiteX8" fmla="*/ 5092502 w 6590574"/>
              <a:gd name="connsiteY8" fmla="*/ 1188280 h 1302226"/>
              <a:gd name="connsiteX9" fmla="*/ 5810403 w 6590574"/>
              <a:gd name="connsiteY9" fmla="*/ 1184110 h 1302226"/>
              <a:gd name="connsiteX10" fmla="*/ 6216319 w 6590574"/>
              <a:gd name="connsiteY10" fmla="*/ 1302226 h 1302226"/>
              <a:gd name="connsiteX11" fmla="*/ 0 w 6590574"/>
              <a:gd name="connsiteY11" fmla="*/ 1302226 h 1302226"/>
              <a:gd name="connsiteX12" fmla="*/ 0 w 6590574"/>
              <a:gd name="connsiteY12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5810403 w 6216319"/>
              <a:gd name="connsiteY9" fmla="*/ 1184110 h 1302226"/>
              <a:gd name="connsiteX10" fmla="*/ 6216319 w 6216319"/>
              <a:gd name="connsiteY10" fmla="*/ 1302226 h 1302226"/>
              <a:gd name="connsiteX11" fmla="*/ 0 w 6216319"/>
              <a:gd name="connsiteY11" fmla="*/ 1302226 h 1302226"/>
              <a:gd name="connsiteX12" fmla="*/ 0 w 6216319"/>
              <a:gd name="connsiteY12" fmla="*/ 22 h 1302226"/>
              <a:gd name="connsiteX0" fmla="*/ 0 w 6216319"/>
              <a:gd name="connsiteY0" fmla="*/ 10 h 1452543"/>
              <a:gd name="connsiteX1" fmla="*/ 574189 w 6216319"/>
              <a:gd name="connsiteY1" fmla="*/ 472133 h 1452543"/>
              <a:gd name="connsiteX2" fmla="*/ 1015951 w 6216319"/>
              <a:gd name="connsiteY2" fmla="*/ 496878 h 1452543"/>
              <a:gd name="connsiteX3" fmla="*/ 1732682 w 6216319"/>
              <a:gd name="connsiteY3" fmla="*/ 518355 h 1452543"/>
              <a:gd name="connsiteX4" fmla="*/ 2147475 w 6216319"/>
              <a:gd name="connsiteY4" fmla="*/ 630232 h 1452543"/>
              <a:gd name="connsiteX5" fmla="*/ 3043108 w 6216319"/>
              <a:gd name="connsiteY5" fmla="*/ 699950 h 1452543"/>
              <a:gd name="connsiteX6" fmla="*/ 3562786 w 6216319"/>
              <a:gd name="connsiteY6" fmla="*/ 940708 h 1452543"/>
              <a:gd name="connsiteX7" fmla="*/ 4684312 w 6216319"/>
              <a:gd name="connsiteY7" fmla="*/ 1306544 h 1452543"/>
              <a:gd name="connsiteX8" fmla="*/ 5092502 w 6216319"/>
              <a:gd name="connsiteY8" fmla="*/ 1338597 h 1452543"/>
              <a:gd name="connsiteX9" fmla="*/ 5810403 w 6216319"/>
              <a:gd name="connsiteY9" fmla="*/ 1334427 h 1452543"/>
              <a:gd name="connsiteX10" fmla="*/ 6216319 w 6216319"/>
              <a:gd name="connsiteY10" fmla="*/ 1452543 h 1452543"/>
              <a:gd name="connsiteX11" fmla="*/ 0 w 6216319"/>
              <a:gd name="connsiteY11" fmla="*/ 1452543 h 1452543"/>
              <a:gd name="connsiteX12" fmla="*/ 0 w 6216319"/>
              <a:gd name="connsiteY12" fmla="*/ 10 h 145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16319" h="1452543">
                <a:moveTo>
                  <a:pt x="0" y="10"/>
                </a:moveTo>
                <a:cubicBezTo>
                  <a:pt x="229007" y="-1920"/>
                  <a:pt x="473169" y="274373"/>
                  <a:pt x="574189" y="472133"/>
                </a:cubicBezTo>
                <a:cubicBezTo>
                  <a:pt x="784106" y="306783"/>
                  <a:pt x="876671" y="335710"/>
                  <a:pt x="1015951" y="496878"/>
                </a:cubicBezTo>
                <a:cubicBezTo>
                  <a:pt x="1169602" y="156200"/>
                  <a:pt x="1541775" y="268250"/>
                  <a:pt x="1732682" y="518355"/>
                </a:cubicBezTo>
                <a:cubicBezTo>
                  <a:pt x="1951423" y="389059"/>
                  <a:pt x="1995178" y="418617"/>
                  <a:pt x="2147475" y="630232"/>
                </a:cubicBezTo>
                <a:cubicBezTo>
                  <a:pt x="2240004" y="303227"/>
                  <a:pt x="2890265" y="229257"/>
                  <a:pt x="3043108" y="699950"/>
                </a:cubicBezTo>
                <a:cubicBezTo>
                  <a:pt x="3340461" y="644318"/>
                  <a:pt x="3395950" y="702404"/>
                  <a:pt x="3562786" y="940708"/>
                </a:cubicBezTo>
                <a:cubicBezTo>
                  <a:pt x="3973172" y="584855"/>
                  <a:pt x="4634636" y="975363"/>
                  <a:pt x="4684312" y="1306544"/>
                </a:cubicBezTo>
                <a:cubicBezTo>
                  <a:pt x="4775936" y="1140966"/>
                  <a:pt x="4979530" y="1164509"/>
                  <a:pt x="5092502" y="1338597"/>
                </a:cubicBezTo>
                <a:cubicBezTo>
                  <a:pt x="5153770" y="1141613"/>
                  <a:pt x="5525680" y="842973"/>
                  <a:pt x="5810403" y="1334427"/>
                </a:cubicBezTo>
                <a:cubicBezTo>
                  <a:pt x="5955954" y="1267516"/>
                  <a:pt x="6049313" y="1259859"/>
                  <a:pt x="6216319" y="1452543"/>
                </a:cubicBezTo>
                <a:lnTo>
                  <a:pt x="0" y="1452543"/>
                </a:lnTo>
                <a:lnTo>
                  <a:pt x="0" y="10"/>
                </a:lnTo>
                <a:close/>
              </a:path>
            </a:pathLst>
          </a:custGeom>
          <a:solidFill>
            <a:schemeClr val="bg1">
              <a:lumMod val="6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6"/>
          <p:cNvSpPr/>
          <p:nvPr/>
        </p:nvSpPr>
        <p:spPr>
          <a:xfrm>
            <a:off x="-16156" y="5447541"/>
            <a:ext cx="6216319" cy="1449603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16319" h="1449603">
                <a:moveTo>
                  <a:pt x="0" y="147399"/>
                </a:moveTo>
                <a:cubicBezTo>
                  <a:pt x="229007" y="145469"/>
                  <a:pt x="222661" y="142579"/>
                  <a:pt x="323681" y="340339"/>
                </a:cubicBezTo>
                <a:cubicBezTo>
                  <a:pt x="1138279" y="-367925"/>
                  <a:pt x="1885444" y="174450"/>
                  <a:pt x="2265770" y="655926"/>
                </a:cubicBezTo>
                <a:cubicBezTo>
                  <a:pt x="2462677" y="479250"/>
                  <a:pt x="2932015" y="355171"/>
                  <a:pt x="3244906" y="639742"/>
                </a:cubicBezTo>
                <a:cubicBezTo>
                  <a:pt x="3517337" y="171753"/>
                  <a:pt x="4733841" y="449580"/>
                  <a:pt x="4628644" y="1181909"/>
                </a:cubicBezTo>
                <a:cubicBezTo>
                  <a:pt x="4984694" y="1080758"/>
                  <a:pt x="5181328" y="1161569"/>
                  <a:pt x="5356927" y="1335657"/>
                </a:cubicBezTo>
                <a:cubicBezTo>
                  <a:pt x="5451606" y="1194156"/>
                  <a:pt x="6105728" y="1026010"/>
                  <a:pt x="6216319" y="1449603"/>
                </a:cubicBezTo>
                <a:lnTo>
                  <a:pt x="0" y="1449603"/>
                </a:lnTo>
                <a:lnTo>
                  <a:pt x="0" y="147399"/>
                </a:lnTo>
                <a:close/>
              </a:path>
            </a:pathLst>
          </a:custGeom>
          <a:solidFill>
            <a:schemeClr val="bg1">
              <a:lumMod val="8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6"/>
          <p:cNvSpPr/>
          <p:nvPr/>
        </p:nvSpPr>
        <p:spPr>
          <a:xfrm flipV="1">
            <a:off x="-25069" y="-9350"/>
            <a:ext cx="6216319" cy="1449603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16319" h="1449603">
                <a:moveTo>
                  <a:pt x="0" y="147399"/>
                </a:moveTo>
                <a:cubicBezTo>
                  <a:pt x="229007" y="145469"/>
                  <a:pt x="222661" y="142579"/>
                  <a:pt x="323681" y="340339"/>
                </a:cubicBezTo>
                <a:cubicBezTo>
                  <a:pt x="1138279" y="-367925"/>
                  <a:pt x="1885444" y="174450"/>
                  <a:pt x="2265770" y="655926"/>
                </a:cubicBezTo>
                <a:cubicBezTo>
                  <a:pt x="2462677" y="479250"/>
                  <a:pt x="2932015" y="355171"/>
                  <a:pt x="3244906" y="639742"/>
                </a:cubicBezTo>
                <a:cubicBezTo>
                  <a:pt x="3517337" y="171753"/>
                  <a:pt x="4733841" y="449580"/>
                  <a:pt x="4628644" y="1181909"/>
                </a:cubicBezTo>
                <a:cubicBezTo>
                  <a:pt x="4984694" y="1080758"/>
                  <a:pt x="5181328" y="1161569"/>
                  <a:pt x="5356927" y="1335657"/>
                </a:cubicBezTo>
                <a:cubicBezTo>
                  <a:pt x="5451606" y="1194156"/>
                  <a:pt x="6105728" y="1026010"/>
                  <a:pt x="6216319" y="1449603"/>
                </a:cubicBezTo>
                <a:lnTo>
                  <a:pt x="0" y="1449603"/>
                </a:lnTo>
                <a:lnTo>
                  <a:pt x="0" y="147399"/>
                </a:lnTo>
                <a:close/>
              </a:path>
            </a:pathLst>
          </a:custGeom>
          <a:solidFill>
            <a:schemeClr val="bg1">
              <a:lumMod val="8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624577" y="-254858"/>
            <a:ext cx="5139517" cy="6001523"/>
            <a:chOff x="6624577" y="-254858"/>
            <a:chExt cx="5139517" cy="6001523"/>
          </a:xfrm>
        </p:grpSpPr>
        <p:sp>
          <p:nvSpPr>
            <p:cNvPr id="96" name="Freeform 9"/>
            <p:cNvSpPr>
              <a:spLocks/>
            </p:cNvSpPr>
            <p:nvPr/>
          </p:nvSpPr>
          <p:spPr bwMode="auto">
            <a:xfrm>
              <a:off x="9862269" y="-254858"/>
              <a:ext cx="1901825" cy="1362075"/>
            </a:xfrm>
            <a:custGeom>
              <a:avLst/>
              <a:gdLst>
                <a:gd name="T0" fmla="*/ 464 w 504"/>
                <a:gd name="T1" fmla="*/ 178 h 360"/>
                <a:gd name="T2" fmla="*/ 468 w 504"/>
                <a:gd name="T3" fmla="*/ 144 h 360"/>
                <a:gd name="T4" fmla="*/ 324 w 504"/>
                <a:gd name="T5" fmla="*/ 0 h 360"/>
                <a:gd name="T6" fmla="*/ 196 w 504"/>
                <a:gd name="T7" fmla="*/ 79 h 360"/>
                <a:gd name="T8" fmla="*/ 162 w 504"/>
                <a:gd name="T9" fmla="*/ 72 h 360"/>
                <a:gd name="T10" fmla="*/ 72 w 504"/>
                <a:gd name="T11" fmla="*/ 159 h 360"/>
                <a:gd name="T12" fmla="*/ 0 w 504"/>
                <a:gd name="T13" fmla="*/ 252 h 360"/>
                <a:gd name="T14" fmla="*/ 144 w 504"/>
                <a:gd name="T15" fmla="*/ 360 h 360"/>
                <a:gd name="T16" fmla="*/ 360 w 504"/>
                <a:gd name="T17" fmla="*/ 360 h 360"/>
                <a:gd name="T18" fmla="*/ 504 w 504"/>
                <a:gd name="T19" fmla="*/ 252 h 360"/>
                <a:gd name="T20" fmla="*/ 464 w 504"/>
                <a:gd name="T21" fmla="*/ 17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360">
                  <a:moveTo>
                    <a:pt x="464" y="178"/>
                  </a:moveTo>
                  <a:cubicBezTo>
                    <a:pt x="466" y="167"/>
                    <a:pt x="468" y="156"/>
                    <a:pt x="468" y="144"/>
                  </a:cubicBezTo>
                  <a:cubicBezTo>
                    <a:pt x="468" y="64"/>
                    <a:pt x="404" y="0"/>
                    <a:pt x="324" y="0"/>
                  </a:cubicBezTo>
                  <a:cubicBezTo>
                    <a:pt x="268" y="0"/>
                    <a:pt x="220" y="32"/>
                    <a:pt x="196" y="79"/>
                  </a:cubicBezTo>
                  <a:cubicBezTo>
                    <a:pt x="186" y="74"/>
                    <a:pt x="174" y="72"/>
                    <a:pt x="162" y="72"/>
                  </a:cubicBezTo>
                  <a:cubicBezTo>
                    <a:pt x="113" y="72"/>
                    <a:pt x="74" y="111"/>
                    <a:pt x="72" y="159"/>
                  </a:cubicBezTo>
                  <a:cubicBezTo>
                    <a:pt x="29" y="178"/>
                    <a:pt x="0" y="212"/>
                    <a:pt x="0" y="252"/>
                  </a:cubicBezTo>
                  <a:cubicBezTo>
                    <a:pt x="0" y="311"/>
                    <a:pt x="65" y="360"/>
                    <a:pt x="144" y="360"/>
                  </a:cubicBezTo>
                  <a:cubicBezTo>
                    <a:pt x="360" y="360"/>
                    <a:pt x="360" y="360"/>
                    <a:pt x="360" y="360"/>
                  </a:cubicBezTo>
                  <a:cubicBezTo>
                    <a:pt x="439" y="360"/>
                    <a:pt x="504" y="311"/>
                    <a:pt x="504" y="252"/>
                  </a:cubicBezTo>
                  <a:cubicBezTo>
                    <a:pt x="504" y="223"/>
                    <a:pt x="489" y="197"/>
                    <a:pt x="464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9"/>
            <p:cNvSpPr>
              <a:spLocks/>
            </p:cNvSpPr>
            <p:nvPr/>
          </p:nvSpPr>
          <p:spPr bwMode="auto">
            <a:xfrm>
              <a:off x="6624577" y="701858"/>
              <a:ext cx="1901825" cy="1362075"/>
            </a:xfrm>
            <a:custGeom>
              <a:avLst/>
              <a:gdLst>
                <a:gd name="T0" fmla="*/ 464 w 504"/>
                <a:gd name="T1" fmla="*/ 178 h 360"/>
                <a:gd name="T2" fmla="*/ 468 w 504"/>
                <a:gd name="T3" fmla="*/ 144 h 360"/>
                <a:gd name="T4" fmla="*/ 324 w 504"/>
                <a:gd name="T5" fmla="*/ 0 h 360"/>
                <a:gd name="T6" fmla="*/ 196 w 504"/>
                <a:gd name="T7" fmla="*/ 79 h 360"/>
                <a:gd name="T8" fmla="*/ 162 w 504"/>
                <a:gd name="T9" fmla="*/ 72 h 360"/>
                <a:gd name="T10" fmla="*/ 72 w 504"/>
                <a:gd name="T11" fmla="*/ 159 h 360"/>
                <a:gd name="T12" fmla="*/ 0 w 504"/>
                <a:gd name="T13" fmla="*/ 252 h 360"/>
                <a:gd name="T14" fmla="*/ 144 w 504"/>
                <a:gd name="T15" fmla="*/ 360 h 360"/>
                <a:gd name="T16" fmla="*/ 360 w 504"/>
                <a:gd name="T17" fmla="*/ 360 h 360"/>
                <a:gd name="T18" fmla="*/ 504 w 504"/>
                <a:gd name="T19" fmla="*/ 252 h 360"/>
                <a:gd name="T20" fmla="*/ 464 w 504"/>
                <a:gd name="T21" fmla="*/ 17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360">
                  <a:moveTo>
                    <a:pt x="464" y="178"/>
                  </a:moveTo>
                  <a:cubicBezTo>
                    <a:pt x="466" y="167"/>
                    <a:pt x="468" y="156"/>
                    <a:pt x="468" y="144"/>
                  </a:cubicBezTo>
                  <a:cubicBezTo>
                    <a:pt x="468" y="64"/>
                    <a:pt x="404" y="0"/>
                    <a:pt x="324" y="0"/>
                  </a:cubicBezTo>
                  <a:cubicBezTo>
                    <a:pt x="268" y="0"/>
                    <a:pt x="220" y="32"/>
                    <a:pt x="196" y="79"/>
                  </a:cubicBezTo>
                  <a:cubicBezTo>
                    <a:pt x="186" y="74"/>
                    <a:pt x="174" y="72"/>
                    <a:pt x="162" y="72"/>
                  </a:cubicBezTo>
                  <a:cubicBezTo>
                    <a:pt x="113" y="72"/>
                    <a:pt x="74" y="111"/>
                    <a:pt x="72" y="159"/>
                  </a:cubicBezTo>
                  <a:cubicBezTo>
                    <a:pt x="29" y="178"/>
                    <a:pt x="0" y="212"/>
                    <a:pt x="0" y="252"/>
                  </a:cubicBezTo>
                  <a:cubicBezTo>
                    <a:pt x="0" y="311"/>
                    <a:pt x="65" y="360"/>
                    <a:pt x="144" y="360"/>
                  </a:cubicBezTo>
                  <a:cubicBezTo>
                    <a:pt x="360" y="360"/>
                    <a:pt x="360" y="360"/>
                    <a:pt x="360" y="360"/>
                  </a:cubicBezTo>
                  <a:cubicBezTo>
                    <a:pt x="439" y="360"/>
                    <a:pt x="504" y="311"/>
                    <a:pt x="504" y="252"/>
                  </a:cubicBezTo>
                  <a:cubicBezTo>
                    <a:pt x="504" y="223"/>
                    <a:pt x="489" y="197"/>
                    <a:pt x="464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Freeform 9"/>
            <p:cNvSpPr>
              <a:spLocks/>
            </p:cNvSpPr>
            <p:nvPr/>
          </p:nvSpPr>
          <p:spPr bwMode="auto">
            <a:xfrm>
              <a:off x="9095390" y="4384590"/>
              <a:ext cx="1901825" cy="1362075"/>
            </a:xfrm>
            <a:custGeom>
              <a:avLst/>
              <a:gdLst>
                <a:gd name="T0" fmla="*/ 464 w 504"/>
                <a:gd name="T1" fmla="*/ 178 h 360"/>
                <a:gd name="T2" fmla="*/ 468 w 504"/>
                <a:gd name="T3" fmla="*/ 144 h 360"/>
                <a:gd name="T4" fmla="*/ 324 w 504"/>
                <a:gd name="T5" fmla="*/ 0 h 360"/>
                <a:gd name="T6" fmla="*/ 196 w 504"/>
                <a:gd name="T7" fmla="*/ 79 h 360"/>
                <a:gd name="T8" fmla="*/ 162 w 504"/>
                <a:gd name="T9" fmla="*/ 72 h 360"/>
                <a:gd name="T10" fmla="*/ 72 w 504"/>
                <a:gd name="T11" fmla="*/ 159 h 360"/>
                <a:gd name="T12" fmla="*/ 0 w 504"/>
                <a:gd name="T13" fmla="*/ 252 h 360"/>
                <a:gd name="T14" fmla="*/ 144 w 504"/>
                <a:gd name="T15" fmla="*/ 360 h 360"/>
                <a:gd name="T16" fmla="*/ 360 w 504"/>
                <a:gd name="T17" fmla="*/ 360 h 360"/>
                <a:gd name="T18" fmla="*/ 504 w 504"/>
                <a:gd name="T19" fmla="*/ 252 h 360"/>
                <a:gd name="T20" fmla="*/ 464 w 504"/>
                <a:gd name="T21" fmla="*/ 17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360">
                  <a:moveTo>
                    <a:pt x="464" y="178"/>
                  </a:moveTo>
                  <a:cubicBezTo>
                    <a:pt x="466" y="167"/>
                    <a:pt x="468" y="156"/>
                    <a:pt x="468" y="144"/>
                  </a:cubicBezTo>
                  <a:cubicBezTo>
                    <a:pt x="468" y="64"/>
                    <a:pt x="404" y="0"/>
                    <a:pt x="324" y="0"/>
                  </a:cubicBezTo>
                  <a:cubicBezTo>
                    <a:pt x="268" y="0"/>
                    <a:pt x="220" y="32"/>
                    <a:pt x="196" y="79"/>
                  </a:cubicBezTo>
                  <a:cubicBezTo>
                    <a:pt x="186" y="74"/>
                    <a:pt x="174" y="72"/>
                    <a:pt x="162" y="72"/>
                  </a:cubicBezTo>
                  <a:cubicBezTo>
                    <a:pt x="113" y="72"/>
                    <a:pt x="74" y="111"/>
                    <a:pt x="72" y="159"/>
                  </a:cubicBezTo>
                  <a:cubicBezTo>
                    <a:pt x="29" y="178"/>
                    <a:pt x="0" y="212"/>
                    <a:pt x="0" y="252"/>
                  </a:cubicBezTo>
                  <a:cubicBezTo>
                    <a:pt x="0" y="311"/>
                    <a:pt x="65" y="360"/>
                    <a:pt x="144" y="360"/>
                  </a:cubicBezTo>
                  <a:cubicBezTo>
                    <a:pt x="360" y="360"/>
                    <a:pt x="360" y="360"/>
                    <a:pt x="360" y="360"/>
                  </a:cubicBezTo>
                  <a:cubicBezTo>
                    <a:pt x="439" y="360"/>
                    <a:pt x="504" y="311"/>
                    <a:pt x="504" y="252"/>
                  </a:cubicBezTo>
                  <a:cubicBezTo>
                    <a:pt x="504" y="223"/>
                    <a:pt x="489" y="197"/>
                    <a:pt x="464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9" name="Freeform 9"/>
          <p:cNvSpPr>
            <a:spLocks/>
          </p:cNvSpPr>
          <p:nvPr/>
        </p:nvSpPr>
        <p:spPr bwMode="auto">
          <a:xfrm>
            <a:off x="10431790" y="3115596"/>
            <a:ext cx="1901825" cy="1362075"/>
          </a:xfrm>
          <a:custGeom>
            <a:avLst/>
            <a:gdLst>
              <a:gd name="T0" fmla="*/ 464 w 504"/>
              <a:gd name="T1" fmla="*/ 178 h 360"/>
              <a:gd name="T2" fmla="*/ 468 w 504"/>
              <a:gd name="T3" fmla="*/ 144 h 360"/>
              <a:gd name="T4" fmla="*/ 324 w 504"/>
              <a:gd name="T5" fmla="*/ 0 h 360"/>
              <a:gd name="T6" fmla="*/ 196 w 504"/>
              <a:gd name="T7" fmla="*/ 79 h 360"/>
              <a:gd name="T8" fmla="*/ 162 w 504"/>
              <a:gd name="T9" fmla="*/ 72 h 360"/>
              <a:gd name="T10" fmla="*/ 72 w 504"/>
              <a:gd name="T11" fmla="*/ 159 h 360"/>
              <a:gd name="T12" fmla="*/ 0 w 504"/>
              <a:gd name="T13" fmla="*/ 252 h 360"/>
              <a:gd name="T14" fmla="*/ 144 w 504"/>
              <a:gd name="T15" fmla="*/ 360 h 360"/>
              <a:gd name="T16" fmla="*/ 360 w 504"/>
              <a:gd name="T17" fmla="*/ 360 h 360"/>
              <a:gd name="T18" fmla="*/ 504 w 504"/>
              <a:gd name="T19" fmla="*/ 252 h 360"/>
              <a:gd name="T20" fmla="*/ 464 w 504"/>
              <a:gd name="T21" fmla="*/ 178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04" h="360">
                <a:moveTo>
                  <a:pt x="464" y="178"/>
                </a:moveTo>
                <a:cubicBezTo>
                  <a:pt x="466" y="167"/>
                  <a:pt x="468" y="156"/>
                  <a:pt x="468" y="144"/>
                </a:cubicBezTo>
                <a:cubicBezTo>
                  <a:pt x="468" y="64"/>
                  <a:pt x="404" y="0"/>
                  <a:pt x="324" y="0"/>
                </a:cubicBezTo>
                <a:cubicBezTo>
                  <a:pt x="268" y="0"/>
                  <a:pt x="220" y="32"/>
                  <a:pt x="196" y="79"/>
                </a:cubicBezTo>
                <a:cubicBezTo>
                  <a:pt x="186" y="74"/>
                  <a:pt x="174" y="72"/>
                  <a:pt x="162" y="72"/>
                </a:cubicBezTo>
                <a:cubicBezTo>
                  <a:pt x="113" y="72"/>
                  <a:pt x="74" y="111"/>
                  <a:pt x="72" y="159"/>
                </a:cubicBezTo>
                <a:cubicBezTo>
                  <a:pt x="29" y="178"/>
                  <a:pt x="0" y="212"/>
                  <a:pt x="0" y="252"/>
                </a:cubicBezTo>
                <a:cubicBezTo>
                  <a:pt x="0" y="311"/>
                  <a:pt x="65" y="360"/>
                  <a:pt x="144" y="360"/>
                </a:cubicBezTo>
                <a:cubicBezTo>
                  <a:pt x="360" y="360"/>
                  <a:pt x="360" y="360"/>
                  <a:pt x="360" y="360"/>
                </a:cubicBezTo>
                <a:cubicBezTo>
                  <a:pt x="439" y="360"/>
                  <a:pt x="504" y="311"/>
                  <a:pt x="504" y="252"/>
                </a:cubicBezTo>
                <a:cubicBezTo>
                  <a:pt x="504" y="223"/>
                  <a:pt x="489" y="197"/>
                  <a:pt x="464" y="178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4805156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 animBg="1"/>
      <p:bldP spid="94" grpId="0" animBg="1"/>
      <p:bldP spid="95" grpId="0" animBg="1"/>
      <p:bldP spid="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6055361" y="1"/>
            <a:ext cx="6136639" cy="64198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/>
          <p:cNvSpPr/>
          <p:nvPr/>
        </p:nvSpPr>
        <p:spPr>
          <a:xfrm>
            <a:off x="-2" y="0"/>
            <a:ext cx="6096001" cy="64198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 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27851" y="537883"/>
            <a:ext cx="3993775" cy="5414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b="1" dirty="0">
                <a:solidFill>
                  <a:schemeClr val="bg1"/>
                </a:solidFill>
                <a:latin typeface="Signika" panose="02010003020600000004" pitchFamily="50" charset="0"/>
                <a:ea typeface="Fira Sans ExtraBold Italic" panose="00000900000000000000" pitchFamily="50" charset="0"/>
                <a:cs typeface="Clear Sans Light" panose="020B0303030202020304" pitchFamily="34" charset="0"/>
              </a:rPr>
              <a:t>PISA 2018</a:t>
            </a:r>
            <a:endParaRPr lang="en-GB" b="1" dirty="0">
              <a:solidFill>
                <a:schemeClr val="bg1"/>
              </a:solidFill>
              <a:latin typeface="Signika" panose="02010003020600000004" pitchFamily="50" charset="0"/>
              <a:ea typeface="Fira Sans ExtraBold Italic" panose="00000900000000000000" pitchFamily="50" charset="0"/>
              <a:cs typeface="Clear Sans Light" panose="020B03030302020203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1580607"/>
            <a:ext cx="516987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>
                <a:solidFill>
                  <a:schemeClr val="bg1"/>
                </a:solidFill>
              </a:rPr>
              <a:t>PISA (Uluslararası Öğrenci Değerlendirme Programı), Ekonomik İşbirliği ve Kalkınma Örgütü (OECD) tarafından üçer yıllık dönemler hâlinde, 15 yaş grubundaki öğrencilerin kazanmış oldukları bilgi ve becerileri değerlendiren bir araştırmadır.</a:t>
            </a:r>
          </a:p>
          <a:p>
            <a:pPr algn="just"/>
            <a:endParaRPr lang="tr-TR" sz="2000" b="1" dirty="0">
              <a:solidFill>
                <a:schemeClr val="bg1"/>
              </a:solidFill>
            </a:endParaRPr>
          </a:p>
          <a:p>
            <a:pPr algn="just"/>
            <a:r>
              <a:rPr lang="tr-TR" sz="2000" b="1" dirty="0" err="1">
                <a:solidFill>
                  <a:schemeClr val="bg1"/>
                </a:solidFill>
              </a:rPr>
              <a:t>PISA’nın</a:t>
            </a:r>
            <a:r>
              <a:rPr lang="tr-TR" sz="2000" b="1" dirty="0">
                <a:solidFill>
                  <a:schemeClr val="bg1"/>
                </a:solidFill>
              </a:rPr>
              <a:t> temel amacı, öğrencilerin okulda öğrendikleri bilgi ve becerileri günlük yaşamda kullanma becerilerini ölçmektir.</a:t>
            </a:r>
            <a:endParaRPr lang="tr-TR" sz="1400" b="1" dirty="0">
              <a:solidFill>
                <a:schemeClr val="bg1"/>
              </a:solidFill>
            </a:endParaRPr>
          </a:p>
          <a:p>
            <a:pPr algn="just"/>
            <a:endParaRPr lang="tr-TR" sz="1400" b="1" dirty="0">
              <a:solidFill>
                <a:schemeClr val="bg1"/>
              </a:solidFill>
            </a:endParaRPr>
          </a:p>
          <a:p>
            <a:pPr algn="just"/>
            <a:endParaRPr lang="tr-TR" sz="1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s://bankkita.com/images/leader-clipart-4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412" y="735452"/>
            <a:ext cx="4728443" cy="498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240285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3" grpId="0" animBg="1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6055361" y="1"/>
            <a:ext cx="6136639" cy="64198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/>
          <p:cNvSpPr/>
          <p:nvPr/>
        </p:nvSpPr>
        <p:spPr>
          <a:xfrm>
            <a:off x="-2" y="0"/>
            <a:ext cx="6096001" cy="64198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 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27851" y="537883"/>
            <a:ext cx="3993775" cy="5414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b="1" dirty="0">
                <a:solidFill>
                  <a:schemeClr val="bg1"/>
                </a:solidFill>
                <a:latin typeface="Signika" panose="02010003020600000004" pitchFamily="50" charset="0"/>
                <a:ea typeface="Fira Sans ExtraBold Italic" panose="00000900000000000000" pitchFamily="50" charset="0"/>
                <a:cs typeface="Clear Sans Light" panose="020B0303030202020304" pitchFamily="34" charset="0"/>
              </a:rPr>
              <a:t>PISA 2018</a:t>
            </a:r>
            <a:endParaRPr lang="en-GB" b="1" dirty="0">
              <a:solidFill>
                <a:schemeClr val="bg1"/>
              </a:solidFill>
              <a:latin typeface="Signika" panose="02010003020600000004" pitchFamily="50" charset="0"/>
              <a:ea typeface="Fira Sans ExtraBold Italic" panose="00000900000000000000" pitchFamily="50" charset="0"/>
              <a:cs typeface="Clear Sans Light" panose="020B03030302020203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3059" y="1405242"/>
            <a:ext cx="516987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>
                <a:solidFill>
                  <a:schemeClr val="bg1"/>
                </a:solidFill>
              </a:rPr>
              <a:t>PISA’da</a:t>
            </a:r>
            <a:r>
              <a:rPr lang="tr-TR" sz="2000" b="1" dirty="0">
                <a:solidFill>
                  <a:schemeClr val="bg1"/>
                </a:solidFill>
              </a:rPr>
              <a:t> zorunlu eğitimin sonunda örgün eğitime devam eden 15 yaş grubundaki öğrencilerin;</a:t>
            </a:r>
          </a:p>
          <a:p>
            <a:pPr algn="just"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1-Matematik okuryazarlığı, </a:t>
            </a:r>
          </a:p>
          <a:p>
            <a:pPr algn="just"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2-Fen okuryazarlığı,</a:t>
            </a:r>
          </a:p>
          <a:p>
            <a:pPr algn="just"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3-Okuma becerileri</a:t>
            </a:r>
          </a:p>
          <a:p>
            <a:pPr algn="just"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4-Öğrencilerin motivasyonları,</a:t>
            </a:r>
          </a:p>
          <a:p>
            <a:pPr algn="just"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5-Öğrencilerin kendileri hakkındaki görüşleri,</a:t>
            </a:r>
          </a:p>
          <a:p>
            <a:pPr algn="just"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6-Öğrencilerin öğrenme biçimleri, </a:t>
            </a:r>
          </a:p>
          <a:p>
            <a:pPr algn="just"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7-Öğrencilerin okul ortamları ve aileleri ile ilgili veriler toplanmaktadır.</a:t>
            </a:r>
            <a:endParaRPr lang="tr-TR" sz="1400" b="1" dirty="0">
              <a:solidFill>
                <a:schemeClr val="bg1"/>
              </a:solidFill>
            </a:endParaRPr>
          </a:p>
          <a:p>
            <a:pPr algn="just"/>
            <a:endParaRPr lang="tr-TR" sz="1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s://bankkita.com/images/leader-clipart-4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412" y="735452"/>
            <a:ext cx="4728443" cy="498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638496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3" grpId="0" animBg="1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4731191" y="1717234"/>
            <a:ext cx="5810786" cy="55595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1600" dirty="0"/>
              <a:t>-Okuma Becerileri Alanında, 2015’te 428 puan; 2018’de 466 puan elde ederek 50. sıradan 40. sıraya, </a:t>
            </a:r>
            <a:endParaRPr lang="id-ID" sz="1600" dirty="0">
              <a:solidFill>
                <a:schemeClr val="bg1">
                  <a:lumMod val="50000"/>
                </a:schemeClr>
              </a:solidFill>
              <a:cs typeface="Clear Sans Light" panose="020B03030302020203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262129" y="2530288"/>
            <a:ext cx="5279848" cy="70736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1600" dirty="0"/>
              <a:t>Matematik Alanında, 2015’te 420 puan; 2018’de 454 puan elde ederek 50. sıradan 42. sıraya</a:t>
            </a:r>
            <a:endParaRPr lang="id-ID" sz="1600" dirty="0">
              <a:solidFill>
                <a:schemeClr val="bg1">
                  <a:lumMod val="50000"/>
                </a:schemeClr>
              </a:solidFill>
              <a:cs typeface="Clear Sans Light" panose="020B03030302020203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284193" y="4476754"/>
            <a:ext cx="5257784" cy="71204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1600" dirty="0" err="1"/>
              <a:t>Türkiye</a:t>
            </a:r>
            <a:r>
              <a:rPr lang="tr-TR" sz="1600" dirty="0"/>
              <a:t>, her </a:t>
            </a:r>
            <a:r>
              <a:rPr lang="tr-TR" sz="1600" dirty="0" err="1"/>
              <a:t>üc</a:t>
            </a:r>
            <a:r>
              <a:rPr lang="tr-TR" sz="1600" dirty="0"/>
              <a:t>̧ </a:t>
            </a:r>
            <a:r>
              <a:rPr lang="tr-TR" sz="1600" dirty="0" err="1"/>
              <a:t>bilişsel</a:t>
            </a:r>
            <a:r>
              <a:rPr lang="tr-TR" sz="1600" dirty="0"/>
              <a:t> alanda da PISA 2018’de performansını anlamlı </a:t>
            </a:r>
            <a:r>
              <a:rPr lang="tr-TR" sz="1600" dirty="0" err="1"/>
              <a:t>ölçüde</a:t>
            </a:r>
            <a:r>
              <a:rPr lang="tr-TR" sz="1600" dirty="0"/>
              <a:t> artıran </a:t>
            </a:r>
            <a:r>
              <a:rPr lang="tr-TR" sz="1600" dirty="0" err="1"/>
              <a:t>üc</a:t>
            </a:r>
            <a:r>
              <a:rPr lang="tr-TR" sz="1600" dirty="0"/>
              <a:t>̧ </a:t>
            </a:r>
            <a:r>
              <a:rPr lang="tr-TR" sz="1600" dirty="0" err="1"/>
              <a:t>ülkeden</a:t>
            </a:r>
            <a:r>
              <a:rPr lang="tr-TR" sz="1600" dirty="0"/>
              <a:t> biri </a:t>
            </a:r>
            <a:r>
              <a:rPr lang="tr-TR" sz="1600" dirty="0" err="1"/>
              <a:t>olmuştur</a:t>
            </a:r>
            <a:r>
              <a:rPr lang="tr-TR" sz="1600" dirty="0"/>
              <a:t>.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731191" y="5387821"/>
            <a:ext cx="5810786" cy="62651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1600" dirty="0"/>
              <a:t>PISA 2018 Ön Raporunda 7 farklı okul türüne ait puanların yer aldığı görülmektedir. </a:t>
            </a:r>
            <a:endParaRPr lang="id-ID" sz="1600" dirty="0">
              <a:solidFill>
                <a:schemeClr val="bg1">
                  <a:lumMod val="50000"/>
                </a:schemeClr>
              </a:solidFill>
              <a:cs typeface="Clear Sans Light" panose="020B03030302020203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753709" y="3494750"/>
            <a:ext cx="4788268" cy="66789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1600" dirty="0"/>
              <a:t>Fen Alanında, 2015’te 425, 2018’de 468 puan elde ederek 54. sıradan 39. sıraya yükselmiştir</a:t>
            </a:r>
            <a:endParaRPr lang="id-ID" sz="1600" dirty="0">
              <a:solidFill>
                <a:schemeClr val="bg1">
                  <a:lumMod val="50000"/>
                </a:schemeClr>
              </a:solidFill>
              <a:cs typeface="Clear Sans Light" panose="020B03030302020203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826747" y="3682183"/>
            <a:ext cx="1812662" cy="1762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826747" y="2935838"/>
            <a:ext cx="1321082" cy="74634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826747" y="2036007"/>
            <a:ext cx="790144" cy="164617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826747" y="3682183"/>
            <a:ext cx="1343146" cy="109304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826747" y="3682183"/>
            <a:ext cx="790144" cy="194282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 flipH="1">
            <a:off x="1596692" y="2289801"/>
            <a:ext cx="2083664" cy="3826316"/>
            <a:chOff x="8199726" y="980132"/>
            <a:chExt cx="2899947" cy="5325290"/>
          </a:xfrm>
        </p:grpSpPr>
        <p:sp>
          <p:nvSpPr>
            <p:cNvPr id="53" name="Freeform 303"/>
            <p:cNvSpPr>
              <a:spLocks/>
            </p:cNvSpPr>
            <p:nvPr/>
          </p:nvSpPr>
          <p:spPr bwMode="auto">
            <a:xfrm>
              <a:off x="8252045" y="3106512"/>
              <a:ext cx="930525" cy="762357"/>
            </a:xfrm>
            <a:custGeom>
              <a:avLst/>
              <a:gdLst>
                <a:gd name="T0" fmla="*/ 65 w 105"/>
                <a:gd name="T1" fmla="*/ 86 h 86"/>
                <a:gd name="T2" fmla="*/ 8 w 105"/>
                <a:gd name="T3" fmla="*/ 34 h 86"/>
                <a:gd name="T4" fmla="*/ 7 w 105"/>
                <a:gd name="T5" fmla="*/ 8 h 86"/>
                <a:gd name="T6" fmla="*/ 7 w 105"/>
                <a:gd name="T7" fmla="*/ 8 h 86"/>
                <a:gd name="T8" fmla="*/ 33 w 105"/>
                <a:gd name="T9" fmla="*/ 7 h 86"/>
                <a:gd name="T10" fmla="*/ 105 w 105"/>
                <a:gd name="T11" fmla="*/ 72 h 86"/>
                <a:gd name="T12" fmla="*/ 101 w 105"/>
                <a:gd name="T13" fmla="*/ 76 h 86"/>
                <a:gd name="T14" fmla="*/ 65 w 105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86">
                  <a:moveTo>
                    <a:pt x="65" y="86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0" y="27"/>
                    <a:pt x="0" y="15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4" y="0"/>
                    <a:pt x="26" y="0"/>
                    <a:pt x="33" y="7"/>
                  </a:cubicBezTo>
                  <a:cubicBezTo>
                    <a:pt x="105" y="72"/>
                    <a:pt x="105" y="72"/>
                    <a:pt x="105" y="72"/>
                  </a:cubicBezTo>
                  <a:cubicBezTo>
                    <a:pt x="101" y="76"/>
                    <a:pt x="101" y="76"/>
                    <a:pt x="101" y="76"/>
                  </a:cubicBezTo>
                  <a:lnTo>
                    <a:pt x="65" y="86"/>
                  </a:lnTo>
                  <a:close/>
                </a:path>
              </a:pathLst>
            </a:custGeom>
            <a:solidFill>
              <a:srgbClr val="48484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8199726" y="980132"/>
              <a:ext cx="2899947" cy="5325290"/>
              <a:chOff x="8199726" y="980132"/>
              <a:chExt cx="2899947" cy="5325290"/>
            </a:xfrm>
          </p:grpSpPr>
          <p:sp>
            <p:nvSpPr>
              <p:cNvPr id="55" name="Freeform 282"/>
              <p:cNvSpPr>
                <a:spLocks/>
              </p:cNvSpPr>
              <p:nvPr/>
            </p:nvSpPr>
            <p:spPr bwMode="auto">
              <a:xfrm>
                <a:off x="9126513" y="4328525"/>
                <a:ext cx="1061321" cy="1887208"/>
              </a:xfrm>
              <a:custGeom>
                <a:avLst/>
                <a:gdLst>
                  <a:gd name="T0" fmla="*/ 31 w 120"/>
                  <a:gd name="T1" fmla="*/ 0 h 213"/>
                  <a:gd name="T2" fmla="*/ 31 w 120"/>
                  <a:gd name="T3" fmla="*/ 0 h 213"/>
                  <a:gd name="T4" fmla="*/ 33 w 120"/>
                  <a:gd name="T5" fmla="*/ 0 h 213"/>
                  <a:gd name="T6" fmla="*/ 88 w 120"/>
                  <a:gd name="T7" fmla="*/ 0 h 213"/>
                  <a:gd name="T8" fmla="*/ 90 w 120"/>
                  <a:gd name="T9" fmla="*/ 0 h 213"/>
                  <a:gd name="T10" fmla="*/ 90 w 120"/>
                  <a:gd name="T11" fmla="*/ 0 h 213"/>
                  <a:gd name="T12" fmla="*/ 92 w 120"/>
                  <a:gd name="T13" fmla="*/ 0 h 213"/>
                  <a:gd name="T14" fmla="*/ 120 w 120"/>
                  <a:gd name="T15" fmla="*/ 0 h 213"/>
                  <a:gd name="T16" fmla="*/ 120 w 120"/>
                  <a:gd name="T17" fmla="*/ 7 h 213"/>
                  <a:gd name="T18" fmla="*/ 120 w 120"/>
                  <a:gd name="T19" fmla="*/ 8 h 213"/>
                  <a:gd name="T20" fmla="*/ 120 w 120"/>
                  <a:gd name="T21" fmla="*/ 211 h 213"/>
                  <a:gd name="T22" fmla="*/ 120 w 120"/>
                  <a:gd name="T23" fmla="*/ 213 h 213"/>
                  <a:gd name="T24" fmla="*/ 62 w 120"/>
                  <a:gd name="T25" fmla="*/ 213 h 213"/>
                  <a:gd name="T26" fmla="*/ 62 w 120"/>
                  <a:gd name="T27" fmla="*/ 211 h 213"/>
                  <a:gd name="T28" fmla="*/ 62 w 120"/>
                  <a:gd name="T29" fmla="*/ 90 h 213"/>
                  <a:gd name="T30" fmla="*/ 62 w 120"/>
                  <a:gd name="T31" fmla="*/ 89 h 213"/>
                  <a:gd name="T32" fmla="*/ 62 w 120"/>
                  <a:gd name="T33" fmla="*/ 39 h 213"/>
                  <a:gd name="T34" fmla="*/ 60 w 120"/>
                  <a:gd name="T35" fmla="*/ 34 h 213"/>
                  <a:gd name="T36" fmla="*/ 60 w 120"/>
                  <a:gd name="T37" fmla="*/ 34 h 213"/>
                  <a:gd name="T38" fmla="*/ 58 w 120"/>
                  <a:gd name="T39" fmla="*/ 38 h 213"/>
                  <a:gd name="T40" fmla="*/ 58 w 120"/>
                  <a:gd name="T41" fmla="*/ 38 h 213"/>
                  <a:gd name="T42" fmla="*/ 58 w 120"/>
                  <a:gd name="T43" fmla="*/ 211 h 213"/>
                  <a:gd name="T44" fmla="*/ 58 w 120"/>
                  <a:gd name="T45" fmla="*/ 213 h 213"/>
                  <a:gd name="T46" fmla="*/ 1 w 120"/>
                  <a:gd name="T47" fmla="*/ 213 h 213"/>
                  <a:gd name="T48" fmla="*/ 0 w 120"/>
                  <a:gd name="T49" fmla="*/ 211 h 213"/>
                  <a:gd name="T50" fmla="*/ 0 w 120"/>
                  <a:gd name="T51" fmla="*/ 5 h 213"/>
                  <a:gd name="T52" fmla="*/ 1 w 120"/>
                  <a:gd name="T53" fmla="*/ 4 h 213"/>
                  <a:gd name="T54" fmla="*/ 1 w 120"/>
                  <a:gd name="T55" fmla="*/ 0 h 213"/>
                  <a:gd name="T56" fmla="*/ 29 w 120"/>
                  <a:gd name="T57" fmla="*/ 0 h 213"/>
                  <a:gd name="T58" fmla="*/ 31 w 120"/>
                  <a:gd name="T59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0" h="213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32" y="0"/>
                      <a:pt x="33" y="0"/>
                      <a:pt x="33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8" y="0"/>
                      <a:pt x="89" y="0"/>
                      <a:pt x="90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1" y="0"/>
                      <a:pt x="91" y="0"/>
                      <a:pt x="92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7"/>
                      <a:pt x="120" y="7"/>
                      <a:pt x="120" y="7"/>
                    </a:cubicBezTo>
                    <a:cubicBezTo>
                      <a:pt x="120" y="7"/>
                      <a:pt x="120" y="8"/>
                      <a:pt x="120" y="8"/>
                    </a:cubicBezTo>
                    <a:cubicBezTo>
                      <a:pt x="120" y="211"/>
                      <a:pt x="120" y="211"/>
                      <a:pt x="120" y="211"/>
                    </a:cubicBezTo>
                    <a:cubicBezTo>
                      <a:pt x="120" y="212"/>
                      <a:pt x="120" y="212"/>
                      <a:pt x="120" y="213"/>
                    </a:cubicBezTo>
                    <a:cubicBezTo>
                      <a:pt x="62" y="213"/>
                      <a:pt x="62" y="213"/>
                      <a:pt x="62" y="213"/>
                    </a:cubicBezTo>
                    <a:cubicBezTo>
                      <a:pt x="62" y="212"/>
                      <a:pt x="62" y="212"/>
                      <a:pt x="62" y="211"/>
                    </a:cubicBezTo>
                    <a:cubicBezTo>
                      <a:pt x="62" y="90"/>
                      <a:pt x="62" y="90"/>
                      <a:pt x="62" y="90"/>
                    </a:cubicBezTo>
                    <a:cubicBezTo>
                      <a:pt x="62" y="90"/>
                      <a:pt x="62" y="89"/>
                      <a:pt x="62" y="89"/>
                    </a:cubicBezTo>
                    <a:cubicBezTo>
                      <a:pt x="62" y="39"/>
                      <a:pt x="62" y="39"/>
                      <a:pt x="62" y="39"/>
                    </a:cubicBezTo>
                    <a:cubicBezTo>
                      <a:pt x="62" y="36"/>
                      <a:pt x="63" y="34"/>
                      <a:pt x="60" y="34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57" y="34"/>
                      <a:pt x="59" y="36"/>
                      <a:pt x="58" y="38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8" y="211"/>
                      <a:pt x="58" y="211"/>
                      <a:pt x="58" y="211"/>
                    </a:cubicBezTo>
                    <a:cubicBezTo>
                      <a:pt x="58" y="212"/>
                      <a:pt x="58" y="212"/>
                      <a:pt x="58" y="213"/>
                    </a:cubicBezTo>
                    <a:cubicBezTo>
                      <a:pt x="1" y="213"/>
                      <a:pt x="1" y="213"/>
                      <a:pt x="1" y="213"/>
                    </a:cubicBezTo>
                    <a:cubicBezTo>
                      <a:pt x="1" y="212"/>
                      <a:pt x="0" y="212"/>
                      <a:pt x="0" y="21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4"/>
                      <a:pt x="1" y="4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0" y="0"/>
                      <a:pt x="31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283"/>
              <p:cNvSpPr>
                <a:spLocks/>
              </p:cNvSpPr>
              <p:nvPr/>
            </p:nvSpPr>
            <p:spPr bwMode="auto">
              <a:xfrm>
                <a:off x="9126513" y="4328525"/>
                <a:ext cx="530660" cy="1887208"/>
              </a:xfrm>
              <a:custGeom>
                <a:avLst/>
                <a:gdLst>
                  <a:gd name="T0" fmla="*/ 31 w 60"/>
                  <a:gd name="T1" fmla="*/ 0 h 213"/>
                  <a:gd name="T2" fmla="*/ 31 w 60"/>
                  <a:gd name="T3" fmla="*/ 0 h 213"/>
                  <a:gd name="T4" fmla="*/ 33 w 60"/>
                  <a:gd name="T5" fmla="*/ 0 h 213"/>
                  <a:gd name="T6" fmla="*/ 60 w 60"/>
                  <a:gd name="T7" fmla="*/ 0 h 213"/>
                  <a:gd name="T8" fmla="*/ 60 w 60"/>
                  <a:gd name="T9" fmla="*/ 34 h 213"/>
                  <a:gd name="T10" fmla="*/ 60 w 60"/>
                  <a:gd name="T11" fmla="*/ 34 h 213"/>
                  <a:gd name="T12" fmla="*/ 60 w 60"/>
                  <a:gd name="T13" fmla="*/ 34 h 213"/>
                  <a:gd name="T14" fmla="*/ 58 w 60"/>
                  <a:gd name="T15" fmla="*/ 38 h 213"/>
                  <a:gd name="T16" fmla="*/ 58 w 60"/>
                  <a:gd name="T17" fmla="*/ 38 h 213"/>
                  <a:gd name="T18" fmla="*/ 58 w 60"/>
                  <a:gd name="T19" fmla="*/ 211 h 213"/>
                  <a:gd name="T20" fmla="*/ 58 w 60"/>
                  <a:gd name="T21" fmla="*/ 213 h 213"/>
                  <a:gd name="T22" fmla="*/ 1 w 60"/>
                  <a:gd name="T23" fmla="*/ 213 h 213"/>
                  <a:gd name="T24" fmla="*/ 0 w 60"/>
                  <a:gd name="T25" fmla="*/ 211 h 213"/>
                  <a:gd name="T26" fmla="*/ 0 w 60"/>
                  <a:gd name="T27" fmla="*/ 5 h 213"/>
                  <a:gd name="T28" fmla="*/ 1 w 60"/>
                  <a:gd name="T29" fmla="*/ 4 h 213"/>
                  <a:gd name="T30" fmla="*/ 1 w 60"/>
                  <a:gd name="T31" fmla="*/ 0 h 213"/>
                  <a:gd name="T32" fmla="*/ 29 w 60"/>
                  <a:gd name="T33" fmla="*/ 0 h 213"/>
                  <a:gd name="T34" fmla="*/ 31 w 60"/>
                  <a:gd name="T3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0" h="213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32" y="0"/>
                      <a:pt x="33" y="0"/>
                      <a:pt x="33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57" y="34"/>
                      <a:pt x="59" y="36"/>
                      <a:pt x="58" y="38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8" y="211"/>
                      <a:pt x="58" y="211"/>
                      <a:pt x="58" y="211"/>
                    </a:cubicBezTo>
                    <a:cubicBezTo>
                      <a:pt x="58" y="212"/>
                      <a:pt x="58" y="212"/>
                      <a:pt x="58" y="213"/>
                    </a:cubicBezTo>
                    <a:cubicBezTo>
                      <a:pt x="1" y="213"/>
                      <a:pt x="1" y="213"/>
                      <a:pt x="1" y="213"/>
                    </a:cubicBezTo>
                    <a:cubicBezTo>
                      <a:pt x="1" y="212"/>
                      <a:pt x="0" y="212"/>
                      <a:pt x="0" y="21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4"/>
                      <a:pt x="1" y="4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0" y="0"/>
                      <a:pt x="31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284"/>
              <p:cNvSpPr>
                <a:spLocks/>
              </p:cNvSpPr>
              <p:nvPr/>
            </p:nvSpPr>
            <p:spPr bwMode="auto">
              <a:xfrm>
                <a:off x="9100353" y="6028880"/>
                <a:ext cx="541873" cy="276542"/>
              </a:xfrm>
              <a:custGeom>
                <a:avLst/>
                <a:gdLst>
                  <a:gd name="T0" fmla="*/ 30 w 61"/>
                  <a:gd name="T1" fmla="*/ 0 h 31"/>
                  <a:gd name="T2" fmla="*/ 30 w 61"/>
                  <a:gd name="T3" fmla="*/ 0 h 31"/>
                  <a:gd name="T4" fmla="*/ 61 w 61"/>
                  <a:gd name="T5" fmla="*/ 25 h 31"/>
                  <a:gd name="T6" fmla="*/ 61 w 61"/>
                  <a:gd name="T7" fmla="*/ 31 h 31"/>
                  <a:gd name="T8" fmla="*/ 56 w 61"/>
                  <a:gd name="T9" fmla="*/ 31 h 31"/>
                  <a:gd name="T10" fmla="*/ 56 w 61"/>
                  <a:gd name="T11" fmla="*/ 30 h 31"/>
                  <a:gd name="T12" fmla="*/ 52 w 61"/>
                  <a:gd name="T13" fmla="*/ 27 h 31"/>
                  <a:gd name="T14" fmla="*/ 49 w 61"/>
                  <a:gd name="T15" fmla="*/ 30 h 31"/>
                  <a:gd name="T16" fmla="*/ 49 w 61"/>
                  <a:gd name="T17" fmla="*/ 31 h 31"/>
                  <a:gd name="T18" fmla="*/ 45 w 61"/>
                  <a:gd name="T19" fmla="*/ 31 h 31"/>
                  <a:gd name="T20" fmla="*/ 45 w 61"/>
                  <a:gd name="T21" fmla="*/ 30 h 31"/>
                  <a:gd name="T22" fmla="*/ 41 w 61"/>
                  <a:gd name="T23" fmla="*/ 27 h 31"/>
                  <a:gd name="T24" fmla="*/ 38 w 61"/>
                  <a:gd name="T25" fmla="*/ 30 h 31"/>
                  <a:gd name="T26" fmla="*/ 38 w 61"/>
                  <a:gd name="T27" fmla="*/ 31 h 31"/>
                  <a:gd name="T28" fmla="*/ 34 w 61"/>
                  <a:gd name="T29" fmla="*/ 31 h 31"/>
                  <a:gd name="T30" fmla="*/ 34 w 61"/>
                  <a:gd name="T31" fmla="*/ 30 h 31"/>
                  <a:gd name="T32" fmla="*/ 30 w 61"/>
                  <a:gd name="T33" fmla="*/ 27 h 31"/>
                  <a:gd name="T34" fmla="*/ 27 w 61"/>
                  <a:gd name="T35" fmla="*/ 30 h 31"/>
                  <a:gd name="T36" fmla="*/ 27 w 61"/>
                  <a:gd name="T37" fmla="*/ 31 h 31"/>
                  <a:gd name="T38" fmla="*/ 23 w 61"/>
                  <a:gd name="T39" fmla="*/ 31 h 31"/>
                  <a:gd name="T40" fmla="*/ 23 w 61"/>
                  <a:gd name="T41" fmla="*/ 30 h 31"/>
                  <a:gd name="T42" fmla="*/ 19 w 61"/>
                  <a:gd name="T43" fmla="*/ 27 h 31"/>
                  <a:gd name="T44" fmla="*/ 16 w 61"/>
                  <a:gd name="T45" fmla="*/ 30 h 31"/>
                  <a:gd name="T46" fmla="*/ 16 w 61"/>
                  <a:gd name="T47" fmla="*/ 31 h 31"/>
                  <a:gd name="T48" fmla="*/ 12 w 61"/>
                  <a:gd name="T49" fmla="*/ 31 h 31"/>
                  <a:gd name="T50" fmla="*/ 12 w 61"/>
                  <a:gd name="T51" fmla="*/ 30 h 31"/>
                  <a:gd name="T52" fmla="*/ 8 w 61"/>
                  <a:gd name="T53" fmla="*/ 27 h 31"/>
                  <a:gd name="T54" fmla="*/ 5 w 61"/>
                  <a:gd name="T55" fmla="*/ 30 h 31"/>
                  <a:gd name="T56" fmla="*/ 5 w 61"/>
                  <a:gd name="T57" fmla="*/ 31 h 31"/>
                  <a:gd name="T58" fmla="*/ 0 w 61"/>
                  <a:gd name="T59" fmla="*/ 31 h 31"/>
                  <a:gd name="T60" fmla="*/ 0 w 61"/>
                  <a:gd name="T61" fmla="*/ 25 h 31"/>
                  <a:gd name="T62" fmla="*/ 30 w 61"/>
                  <a:gd name="T6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1" h="31">
                    <a:moveTo>
                      <a:pt x="30" y="0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47" y="0"/>
                      <a:pt x="61" y="11"/>
                      <a:pt x="61" y="25"/>
                    </a:cubicBezTo>
                    <a:cubicBezTo>
                      <a:pt x="61" y="31"/>
                      <a:pt x="61" y="31"/>
                      <a:pt x="61" y="31"/>
                    </a:cubicBezTo>
                    <a:cubicBezTo>
                      <a:pt x="56" y="31"/>
                      <a:pt x="56" y="31"/>
                      <a:pt x="56" y="31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6" y="28"/>
                      <a:pt x="54" y="27"/>
                      <a:pt x="52" y="27"/>
                    </a:cubicBezTo>
                    <a:cubicBezTo>
                      <a:pt x="50" y="27"/>
                      <a:pt x="49" y="28"/>
                      <a:pt x="49" y="30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5" y="28"/>
                      <a:pt x="43" y="27"/>
                      <a:pt x="41" y="27"/>
                    </a:cubicBezTo>
                    <a:cubicBezTo>
                      <a:pt x="39" y="27"/>
                      <a:pt x="38" y="28"/>
                      <a:pt x="38" y="30"/>
                    </a:cubicBezTo>
                    <a:cubicBezTo>
                      <a:pt x="38" y="31"/>
                      <a:pt x="38" y="31"/>
                      <a:pt x="38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28"/>
                      <a:pt x="32" y="27"/>
                      <a:pt x="30" y="27"/>
                    </a:cubicBezTo>
                    <a:cubicBezTo>
                      <a:pt x="28" y="27"/>
                      <a:pt x="27" y="28"/>
                      <a:pt x="27" y="30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3" y="28"/>
                      <a:pt x="21" y="27"/>
                      <a:pt x="19" y="27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2" y="31"/>
                      <a:pt x="12" y="31"/>
                      <a:pt x="12" y="31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2" y="28"/>
                      <a:pt x="10" y="27"/>
                      <a:pt x="8" y="27"/>
                    </a:cubicBezTo>
                    <a:cubicBezTo>
                      <a:pt x="6" y="27"/>
                      <a:pt x="5" y="28"/>
                      <a:pt x="5" y="30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3" y="0"/>
                      <a:pt x="30" y="0"/>
                    </a:cubicBezTo>
                    <a:close/>
                  </a:path>
                </a:pathLst>
              </a:custGeom>
              <a:solidFill>
                <a:srgbClr val="2424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285"/>
              <p:cNvSpPr>
                <a:spLocks/>
              </p:cNvSpPr>
              <p:nvPr/>
            </p:nvSpPr>
            <p:spPr bwMode="auto">
              <a:xfrm>
                <a:off x="9092879" y="6215733"/>
                <a:ext cx="549347" cy="89688"/>
              </a:xfrm>
              <a:custGeom>
                <a:avLst/>
                <a:gdLst>
                  <a:gd name="T0" fmla="*/ 61 w 62"/>
                  <a:gd name="T1" fmla="*/ 0 h 10"/>
                  <a:gd name="T2" fmla="*/ 1 w 62"/>
                  <a:gd name="T3" fmla="*/ 0 h 10"/>
                  <a:gd name="T4" fmla="*/ 1 w 62"/>
                  <a:gd name="T5" fmla="*/ 10 h 10"/>
                  <a:gd name="T6" fmla="*/ 62 w 62"/>
                  <a:gd name="T7" fmla="*/ 10 h 10"/>
                  <a:gd name="T8" fmla="*/ 61 w 62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0">
                    <a:moveTo>
                      <a:pt x="6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3"/>
                      <a:pt x="1" y="7"/>
                      <a:pt x="1" y="10"/>
                    </a:cubicBezTo>
                    <a:cubicBezTo>
                      <a:pt x="24" y="10"/>
                      <a:pt x="39" y="10"/>
                      <a:pt x="62" y="10"/>
                    </a:cubicBezTo>
                    <a:cubicBezTo>
                      <a:pt x="62" y="7"/>
                      <a:pt x="62" y="3"/>
                      <a:pt x="6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286"/>
              <p:cNvSpPr>
                <a:spLocks/>
              </p:cNvSpPr>
              <p:nvPr/>
            </p:nvSpPr>
            <p:spPr bwMode="auto">
              <a:xfrm>
                <a:off x="9675858" y="6028880"/>
                <a:ext cx="538134" cy="276542"/>
              </a:xfrm>
              <a:custGeom>
                <a:avLst/>
                <a:gdLst>
                  <a:gd name="T0" fmla="*/ 31 w 61"/>
                  <a:gd name="T1" fmla="*/ 0 h 31"/>
                  <a:gd name="T2" fmla="*/ 31 w 61"/>
                  <a:gd name="T3" fmla="*/ 0 h 31"/>
                  <a:gd name="T4" fmla="*/ 61 w 61"/>
                  <a:gd name="T5" fmla="*/ 25 h 31"/>
                  <a:gd name="T6" fmla="*/ 61 w 61"/>
                  <a:gd name="T7" fmla="*/ 31 h 31"/>
                  <a:gd name="T8" fmla="*/ 56 w 61"/>
                  <a:gd name="T9" fmla="*/ 31 h 31"/>
                  <a:gd name="T10" fmla="*/ 56 w 61"/>
                  <a:gd name="T11" fmla="*/ 30 h 31"/>
                  <a:gd name="T12" fmla="*/ 53 w 61"/>
                  <a:gd name="T13" fmla="*/ 27 h 31"/>
                  <a:gd name="T14" fmla="*/ 49 w 61"/>
                  <a:gd name="T15" fmla="*/ 30 h 31"/>
                  <a:gd name="T16" fmla="*/ 49 w 61"/>
                  <a:gd name="T17" fmla="*/ 31 h 31"/>
                  <a:gd name="T18" fmla="*/ 45 w 61"/>
                  <a:gd name="T19" fmla="*/ 31 h 31"/>
                  <a:gd name="T20" fmla="*/ 45 w 61"/>
                  <a:gd name="T21" fmla="*/ 30 h 31"/>
                  <a:gd name="T22" fmla="*/ 42 w 61"/>
                  <a:gd name="T23" fmla="*/ 27 h 31"/>
                  <a:gd name="T24" fmla="*/ 38 w 61"/>
                  <a:gd name="T25" fmla="*/ 30 h 31"/>
                  <a:gd name="T26" fmla="*/ 38 w 61"/>
                  <a:gd name="T27" fmla="*/ 31 h 31"/>
                  <a:gd name="T28" fmla="*/ 34 w 61"/>
                  <a:gd name="T29" fmla="*/ 31 h 31"/>
                  <a:gd name="T30" fmla="*/ 34 w 61"/>
                  <a:gd name="T31" fmla="*/ 30 h 31"/>
                  <a:gd name="T32" fmla="*/ 31 w 61"/>
                  <a:gd name="T33" fmla="*/ 27 h 31"/>
                  <a:gd name="T34" fmla="*/ 27 w 61"/>
                  <a:gd name="T35" fmla="*/ 30 h 31"/>
                  <a:gd name="T36" fmla="*/ 27 w 61"/>
                  <a:gd name="T37" fmla="*/ 31 h 31"/>
                  <a:gd name="T38" fmla="*/ 23 w 61"/>
                  <a:gd name="T39" fmla="*/ 31 h 31"/>
                  <a:gd name="T40" fmla="*/ 23 w 61"/>
                  <a:gd name="T41" fmla="*/ 30 h 31"/>
                  <a:gd name="T42" fmla="*/ 20 w 61"/>
                  <a:gd name="T43" fmla="*/ 27 h 31"/>
                  <a:gd name="T44" fmla="*/ 16 w 61"/>
                  <a:gd name="T45" fmla="*/ 30 h 31"/>
                  <a:gd name="T46" fmla="*/ 16 w 61"/>
                  <a:gd name="T47" fmla="*/ 31 h 31"/>
                  <a:gd name="T48" fmla="*/ 12 w 61"/>
                  <a:gd name="T49" fmla="*/ 31 h 31"/>
                  <a:gd name="T50" fmla="*/ 12 w 61"/>
                  <a:gd name="T51" fmla="*/ 30 h 31"/>
                  <a:gd name="T52" fmla="*/ 9 w 61"/>
                  <a:gd name="T53" fmla="*/ 27 h 31"/>
                  <a:gd name="T54" fmla="*/ 5 w 61"/>
                  <a:gd name="T55" fmla="*/ 30 h 31"/>
                  <a:gd name="T56" fmla="*/ 5 w 61"/>
                  <a:gd name="T57" fmla="*/ 31 h 31"/>
                  <a:gd name="T58" fmla="*/ 0 w 61"/>
                  <a:gd name="T59" fmla="*/ 31 h 31"/>
                  <a:gd name="T60" fmla="*/ 0 w 61"/>
                  <a:gd name="T61" fmla="*/ 25 h 31"/>
                  <a:gd name="T62" fmla="*/ 31 w 61"/>
                  <a:gd name="T6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1" h="31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47" y="0"/>
                      <a:pt x="61" y="11"/>
                      <a:pt x="61" y="25"/>
                    </a:cubicBezTo>
                    <a:cubicBezTo>
                      <a:pt x="61" y="31"/>
                      <a:pt x="61" y="31"/>
                      <a:pt x="61" y="31"/>
                    </a:cubicBezTo>
                    <a:cubicBezTo>
                      <a:pt x="56" y="31"/>
                      <a:pt x="56" y="31"/>
                      <a:pt x="56" y="31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6" y="28"/>
                      <a:pt x="55" y="27"/>
                      <a:pt x="53" y="27"/>
                    </a:cubicBezTo>
                    <a:cubicBezTo>
                      <a:pt x="51" y="27"/>
                      <a:pt x="49" y="28"/>
                      <a:pt x="49" y="30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5" y="28"/>
                      <a:pt x="44" y="27"/>
                      <a:pt x="42" y="27"/>
                    </a:cubicBezTo>
                    <a:cubicBezTo>
                      <a:pt x="40" y="27"/>
                      <a:pt x="38" y="28"/>
                      <a:pt x="38" y="30"/>
                    </a:cubicBezTo>
                    <a:cubicBezTo>
                      <a:pt x="38" y="31"/>
                      <a:pt x="38" y="31"/>
                      <a:pt x="38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28"/>
                      <a:pt x="33" y="27"/>
                      <a:pt x="31" y="27"/>
                    </a:cubicBezTo>
                    <a:cubicBezTo>
                      <a:pt x="29" y="27"/>
                      <a:pt x="27" y="28"/>
                      <a:pt x="27" y="30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3" y="28"/>
                      <a:pt x="22" y="27"/>
                      <a:pt x="20" y="27"/>
                    </a:cubicBezTo>
                    <a:cubicBezTo>
                      <a:pt x="18" y="27"/>
                      <a:pt x="16" y="28"/>
                      <a:pt x="16" y="30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2" y="31"/>
                      <a:pt x="12" y="31"/>
                      <a:pt x="12" y="31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2" y="28"/>
                      <a:pt x="11" y="27"/>
                      <a:pt x="9" y="27"/>
                    </a:cubicBezTo>
                    <a:cubicBezTo>
                      <a:pt x="7" y="27"/>
                      <a:pt x="5" y="28"/>
                      <a:pt x="5" y="30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4" y="0"/>
                      <a:pt x="31" y="0"/>
                    </a:cubicBezTo>
                    <a:close/>
                  </a:path>
                </a:pathLst>
              </a:custGeom>
              <a:solidFill>
                <a:srgbClr val="2424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287"/>
              <p:cNvSpPr>
                <a:spLocks/>
              </p:cNvSpPr>
              <p:nvPr/>
            </p:nvSpPr>
            <p:spPr bwMode="auto">
              <a:xfrm>
                <a:off x="9675858" y="6215733"/>
                <a:ext cx="538134" cy="89688"/>
              </a:xfrm>
              <a:custGeom>
                <a:avLst/>
                <a:gdLst>
                  <a:gd name="T0" fmla="*/ 61 w 61"/>
                  <a:gd name="T1" fmla="*/ 0 h 10"/>
                  <a:gd name="T2" fmla="*/ 61 w 61"/>
                  <a:gd name="T3" fmla="*/ 10 h 10"/>
                  <a:gd name="T4" fmla="*/ 0 w 61"/>
                  <a:gd name="T5" fmla="*/ 10 h 10"/>
                  <a:gd name="T6" fmla="*/ 0 w 61"/>
                  <a:gd name="T7" fmla="*/ 0 h 10"/>
                  <a:gd name="T8" fmla="*/ 61 w 61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10">
                    <a:moveTo>
                      <a:pt x="61" y="0"/>
                    </a:moveTo>
                    <a:cubicBezTo>
                      <a:pt x="61" y="3"/>
                      <a:pt x="61" y="7"/>
                      <a:pt x="61" y="10"/>
                    </a:cubicBezTo>
                    <a:cubicBezTo>
                      <a:pt x="38" y="10"/>
                      <a:pt x="23" y="10"/>
                      <a:pt x="0" y="10"/>
                    </a:cubicBezTo>
                    <a:cubicBezTo>
                      <a:pt x="0" y="7"/>
                      <a:pt x="0" y="3"/>
                      <a:pt x="0" y="0"/>
                    </a:cubicBez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88"/>
              <p:cNvSpPr>
                <a:spLocks/>
              </p:cNvSpPr>
              <p:nvPr/>
            </p:nvSpPr>
            <p:spPr bwMode="auto">
              <a:xfrm>
                <a:off x="8764019" y="2564640"/>
                <a:ext cx="1786308" cy="1898418"/>
              </a:xfrm>
              <a:custGeom>
                <a:avLst/>
                <a:gdLst>
                  <a:gd name="T0" fmla="*/ 164 w 202"/>
                  <a:gd name="T1" fmla="*/ 78 h 214"/>
                  <a:gd name="T2" fmla="*/ 164 w 202"/>
                  <a:gd name="T3" fmla="*/ 131 h 214"/>
                  <a:gd name="T4" fmla="*/ 164 w 202"/>
                  <a:gd name="T5" fmla="*/ 214 h 214"/>
                  <a:gd name="T6" fmla="*/ 38 w 202"/>
                  <a:gd name="T7" fmla="*/ 214 h 214"/>
                  <a:gd name="T8" fmla="*/ 38 w 202"/>
                  <a:gd name="T9" fmla="*/ 131 h 214"/>
                  <a:gd name="T10" fmla="*/ 38 w 202"/>
                  <a:gd name="T11" fmla="*/ 127 h 214"/>
                  <a:gd name="T12" fmla="*/ 0 w 202"/>
                  <a:gd name="T13" fmla="*/ 127 h 214"/>
                  <a:gd name="T14" fmla="*/ 3 w 202"/>
                  <a:gd name="T15" fmla="*/ 41 h 214"/>
                  <a:gd name="T16" fmla="*/ 24 w 202"/>
                  <a:gd name="T17" fmla="*/ 11 h 214"/>
                  <a:gd name="T18" fmla="*/ 62 w 202"/>
                  <a:gd name="T19" fmla="*/ 0 h 214"/>
                  <a:gd name="T20" fmla="*/ 89 w 202"/>
                  <a:gd name="T21" fmla="*/ 0 h 214"/>
                  <a:gd name="T22" fmla="*/ 113 w 202"/>
                  <a:gd name="T23" fmla="*/ 0 h 214"/>
                  <a:gd name="T24" fmla="*/ 139 w 202"/>
                  <a:gd name="T25" fmla="*/ 0 h 214"/>
                  <a:gd name="T26" fmla="*/ 174 w 202"/>
                  <a:gd name="T27" fmla="*/ 10 h 214"/>
                  <a:gd name="T28" fmla="*/ 199 w 202"/>
                  <a:gd name="T29" fmla="*/ 46 h 214"/>
                  <a:gd name="T30" fmla="*/ 202 w 202"/>
                  <a:gd name="T31" fmla="*/ 115 h 214"/>
                  <a:gd name="T32" fmla="*/ 164 w 202"/>
                  <a:gd name="T33" fmla="*/ 115 h 214"/>
                  <a:gd name="T34" fmla="*/ 164 w 202"/>
                  <a:gd name="T35" fmla="*/ 78 h 214"/>
                  <a:gd name="T36" fmla="*/ 164 w 202"/>
                  <a:gd name="T37" fmla="*/ 78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" h="214">
                    <a:moveTo>
                      <a:pt x="164" y="78"/>
                    </a:moveTo>
                    <a:cubicBezTo>
                      <a:pt x="164" y="131"/>
                      <a:pt x="164" y="131"/>
                      <a:pt x="164" y="131"/>
                    </a:cubicBezTo>
                    <a:cubicBezTo>
                      <a:pt x="164" y="214"/>
                      <a:pt x="164" y="214"/>
                      <a:pt x="164" y="214"/>
                    </a:cubicBezTo>
                    <a:cubicBezTo>
                      <a:pt x="38" y="214"/>
                      <a:pt x="38" y="214"/>
                      <a:pt x="38" y="214"/>
                    </a:cubicBezTo>
                    <a:cubicBezTo>
                      <a:pt x="38" y="131"/>
                      <a:pt x="38" y="131"/>
                      <a:pt x="38" y="131"/>
                    </a:cubicBezTo>
                    <a:cubicBezTo>
                      <a:pt x="38" y="127"/>
                      <a:pt x="38" y="127"/>
                      <a:pt x="38" y="127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4" y="22"/>
                      <a:pt x="5" y="18"/>
                      <a:pt x="24" y="11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113" y="0"/>
                      <a:pt x="113" y="0"/>
                      <a:pt x="113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174" y="10"/>
                      <a:pt x="174" y="10"/>
                      <a:pt x="174" y="10"/>
                    </a:cubicBezTo>
                    <a:cubicBezTo>
                      <a:pt x="199" y="19"/>
                      <a:pt x="198" y="19"/>
                      <a:pt x="199" y="46"/>
                    </a:cubicBezTo>
                    <a:cubicBezTo>
                      <a:pt x="202" y="115"/>
                      <a:pt x="202" y="115"/>
                      <a:pt x="202" y="115"/>
                    </a:cubicBezTo>
                    <a:cubicBezTo>
                      <a:pt x="164" y="115"/>
                      <a:pt x="164" y="115"/>
                      <a:pt x="164" y="115"/>
                    </a:cubicBezTo>
                    <a:cubicBezTo>
                      <a:pt x="164" y="78"/>
                      <a:pt x="164" y="78"/>
                      <a:pt x="164" y="78"/>
                    </a:cubicBezTo>
                    <a:cubicBezTo>
                      <a:pt x="164" y="78"/>
                      <a:pt x="164" y="78"/>
                      <a:pt x="164" y="78"/>
                    </a:cubicBez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89"/>
              <p:cNvSpPr>
                <a:spLocks/>
              </p:cNvSpPr>
              <p:nvPr/>
            </p:nvSpPr>
            <p:spPr bwMode="auto">
              <a:xfrm>
                <a:off x="8764019" y="2564640"/>
                <a:ext cx="885681" cy="1898418"/>
              </a:xfrm>
              <a:custGeom>
                <a:avLst/>
                <a:gdLst>
                  <a:gd name="T0" fmla="*/ 100 w 100"/>
                  <a:gd name="T1" fmla="*/ 214 h 214"/>
                  <a:gd name="T2" fmla="*/ 38 w 100"/>
                  <a:gd name="T3" fmla="*/ 214 h 214"/>
                  <a:gd name="T4" fmla="*/ 38 w 100"/>
                  <a:gd name="T5" fmla="*/ 131 h 214"/>
                  <a:gd name="T6" fmla="*/ 38 w 100"/>
                  <a:gd name="T7" fmla="*/ 127 h 214"/>
                  <a:gd name="T8" fmla="*/ 0 w 100"/>
                  <a:gd name="T9" fmla="*/ 127 h 214"/>
                  <a:gd name="T10" fmla="*/ 3 w 100"/>
                  <a:gd name="T11" fmla="*/ 41 h 214"/>
                  <a:gd name="T12" fmla="*/ 24 w 100"/>
                  <a:gd name="T13" fmla="*/ 11 h 214"/>
                  <a:gd name="T14" fmla="*/ 62 w 100"/>
                  <a:gd name="T15" fmla="*/ 0 h 214"/>
                  <a:gd name="T16" fmla="*/ 89 w 100"/>
                  <a:gd name="T17" fmla="*/ 0 h 214"/>
                  <a:gd name="T18" fmla="*/ 100 w 100"/>
                  <a:gd name="T19" fmla="*/ 0 h 214"/>
                  <a:gd name="T20" fmla="*/ 100 w 100"/>
                  <a:gd name="T21" fmla="*/ 2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0" h="214">
                    <a:moveTo>
                      <a:pt x="100" y="214"/>
                    </a:moveTo>
                    <a:cubicBezTo>
                      <a:pt x="38" y="214"/>
                      <a:pt x="38" y="214"/>
                      <a:pt x="38" y="214"/>
                    </a:cubicBezTo>
                    <a:cubicBezTo>
                      <a:pt x="38" y="131"/>
                      <a:pt x="38" y="131"/>
                      <a:pt x="38" y="131"/>
                    </a:cubicBezTo>
                    <a:cubicBezTo>
                      <a:pt x="38" y="127"/>
                      <a:pt x="38" y="127"/>
                      <a:pt x="38" y="127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4" y="22"/>
                      <a:pt x="5" y="18"/>
                      <a:pt x="24" y="11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00" y="214"/>
                    </a:ln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90"/>
              <p:cNvSpPr>
                <a:spLocks/>
              </p:cNvSpPr>
              <p:nvPr/>
            </p:nvSpPr>
            <p:spPr bwMode="auto">
              <a:xfrm>
                <a:off x="9313365" y="2299308"/>
                <a:ext cx="672668" cy="896892"/>
              </a:xfrm>
              <a:custGeom>
                <a:avLst/>
                <a:gdLst>
                  <a:gd name="T0" fmla="*/ 180 w 180"/>
                  <a:gd name="T1" fmla="*/ 71 h 240"/>
                  <a:gd name="T2" fmla="*/ 92 w 180"/>
                  <a:gd name="T3" fmla="*/ 240 h 240"/>
                  <a:gd name="T4" fmla="*/ 0 w 180"/>
                  <a:gd name="T5" fmla="*/ 71 h 240"/>
                  <a:gd name="T6" fmla="*/ 33 w 180"/>
                  <a:gd name="T7" fmla="*/ 69 h 240"/>
                  <a:gd name="T8" fmla="*/ 33 w 180"/>
                  <a:gd name="T9" fmla="*/ 0 h 240"/>
                  <a:gd name="T10" fmla="*/ 151 w 180"/>
                  <a:gd name="T11" fmla="*/ 0 h 240"/>
                  <a:gd name="T12" fmla="*/ 151 w 180"/>
                  <a:gd name="T13" fmla="*/ 69 h 240"/>
                  <a:gd name="T14" fmla="*/ 180 w 180"/>
                  <a:gd name="T15" fmla="*/ 7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0" h="240">
                    <a:moveTo>
                      <a:pt x="180" y="71"/>
                    </a:moveTo>
                    <a:lnTo>
                      <a:pt x="92" y="240"/>
                    </a:lnTo>
                    <a:lnTo>
                      <a:pt x="0" y="71"/>
                    </a:lnTo>
                    <a:lnTo>
                      <a:pt x="33" y="69"/>
                    </a:lnTo>
                    <a:lnTo>
                      <a:pt x="33" y="0"/>
                    </a:lnTo>
                    <a:lnTo>
                      <a:pt x="151" y="0"/>
                    </a:lnTo>
                    <a:lnTo>
                      <a:pt x="151" y="69"/>
                    </a:lnTo>
                    <a:lnTo>
                      <a:pt x="180" y="71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91"/>
              <p:cNvSpPr>
                <a:spLocks/>
              </p:cNvSpPr>
              <p:nvPr/>
            </p:nvSpPr>
            <p:spPr bwMode="auto">
              <a:xfrm>
                <a:off x="9418003" y="2299308"/>
                <a:ext cx="459658" cy="373704"/>
              </a:xfrm>
              <a:custGeom>
                <a:avLst/>
                <a:gdLst>
                  <a:gd name="T0" fmla="*/ 0 w 52"/>
                  <a:gd name="T1" fmla="*/ 29 h 42"/>
                  <a:gd name="T2" fmla="*/ 2 w 52"/>
                  <a:gd name="T3" fmla="*/ 29 h 42"/>
                  <a:gd name="T4" fmla="*/ 2 w 52"/>
                  <a:gd name="T5" fmla="*/ 0 h 42"/>
                  <a:gd name="T6" fmla="*/ 52 w 52"/>
                  <a:gd name="T7" fmla="*/ 0 h 42"/>
                  <a:gd name="T8" fmla="*/ 52 w 52"/>
                  <a:gd name="T9" fmla="*/ 29 h 42"/>
                  <a:gd name="T10" fmla="*/ 52 w 52"/>
                  <a:gd name="T11" fmla="*/ 29 h 42"/>
                  <a:gd name="T12" fmla="*/ 26 w 52"/>
                  <a:gd name="T13" fmla="*/ 42 h 42"/>
                  <a:gd name="T14" fmla="*/ 0 w 52"/>
                  <a:gd name="T15" fmla="*/ 2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2">
                    <a:moveTo>
                      <a:pt x="0" y="29"/>
                    </a:moveTo>
                    <a:cubicBezTo>
                      <a:pt x="2" y="29"/>
                      <a:pt x="2" y="29"/>
                      <a:pt x="2" y="29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29"/>
                      <a:pt x="52" y="29"/>
                      <a:pt x="52" y="29"/>
                    </a:cubicBezTo>
                    <a:cubicBezTo>
                      <a:pt x="52" y="29"/>
                      <a:pt x="52" y="29"/>
                      <a:pt x="52" y="29"/>
                    </a:cubicBezTo>
                    <a:cubicBezTo>
                      <a:pt x="46" y="37"/>
                      <a:pt x="37" y="42"/>
                      <a:pt x="26" y="42"/>
                    </a:cubicBezTo>
                    <a:cubicBezTo>
                      <a:pt x="16" y="42"/>
                      <a:pt x="6" y="37"/>
                      <a:pt x="0" y="29"/>
                    </a:cubicBezTo>
                    <a:close/>
                  </a:path>
                </a:pathLst>
              </a:custGeom>
              <a:solidFill>
                <a:srgbClr val="E0DA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92"/>
              <p:cNvSpPr>
                <a:spLocks/>
              </p:cNvSpPr>
              <p:nvPr/>
            </p:nvSpPr>
            <p:spPr bwMode="auto">
              <a:xfrm>
                <a:off x="9436687" y="2299308"/>
                <a:ext cx="440971" cy="284016"/>
              </a:xfrm>
              <a:custGeom>
                <a:avLst/>
                <a:gdLst>
                  <a:gd name="T0" fmla="*/ 0 w 50"/>
                  <a:gd name="T1" fmla="*/ 28 h 32"/>
                  <a:gd name="T2" fmla="*/ 0 w 50"/>
                  <a:gd name="T3" fmla="*/ 0 h 32"/>
                  <a:gd name="T4" fmla="*/ 50 w 50"/>
                  <a:gd name="T5" fmla="*/ 0 h 32"/>
                  <a:gd name="T6" fmla="*/ 50 w 50"/>
                  <a:gd name="T7" fmla="*/ 28 h 32"/>
                  <a:gd name="T8" fmla="*/ 25 w 50"/>
                  <a:gd name="T9" fmla="*/ 32 h 32"/>
                  <a:gd name="T10" fmla="*/ 0 w 50"/>
                  <a:gd name="T11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32">
                    <a:moveTo>
                      <a:pt x="0" y="28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28"/>
                      <a:pt x="50" y="28"/>
                      <a:pt x="50" y="28"/>
                    </a:cubicBezTo>
                    <a:cubicBezTo>
                      <a:pt x="42" y="30"/>
                      <a:pt x="33" y="32"/>
                      <a:pt x="25" y="32"/>
                    </a:cubicBezTo>
                    <a:cubicBezTo>
                      <a:pt x="16" y="32"/>
                      <a:pt x="8" y="30"/>
                      <a:pt x="0" y="28"/>
                    </a:cubicBezTo>
                    <a:close/>
                  </a:path>
                </a:pathLst>
              </a:custGeom>
              <a:solidFill>
                <a:srgbClr val="CAC5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93"/>
              <p:cNvSpPr>
                <a:spLocks/>
              </p:cNvSpPr>
              <p:nvPr/>
            </p:nvSpPr>
            <p:spPr bwMode="auto">
              <a:xfrm>
                <a:off x="9376894" y="2299308"/>
                <a:ext cx="272805" cy="627824"/>
              </a:xfrm>
              <a:custGeom>
                <a:avLst/>
                <a:gdLst>
                  <a:gd name="T0" fmla="*/ 73 w 73"/>
                  <a:gd name="T1" fmla="*/ 168 h 168"/>
                  <a:gd name="T2" fmla="*/ 0 w 73"/>
                  <a:gd name="T3" fmla="*/ 71 h 168"/>
                  <a:gd name="T4" fmla="*/ 16 w 73"/>
                  <a:gd name="T5" fmla="*/ 69 h 168"/>
                  <a:gd name="T6" fmla="*/ 16 w 73"/>
                  <a:gd name="T7" fmla="*/ 0 h 168"/>
                  <a:gd name="T8" fmla="*/ 73 w 73"/>
                  <a:gd name="T9" fmla="*/ 0 h 168"/>
                  <a:gd name="T10" fmla="*/ 73 w 73"/>
                  <a:gd name="T11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" h="168">
                    <a:moveTo>
                      <a:pt x="73" y="168"/>
                    </a:moveTo>
                    <a:lnTo>
                      <a:pt x="0" y="71"/>
                    </a:lnTo>
                    <a:lnTo>
                      <a:pt x="16" y="69"/>
                    </a:lnTo>
                    <a:lnTo>
                      <a:pt x="16" y="0"/>
                    </a:lnTo>
                    <a:lnTo>
                      <a:pt x="73" y="0"/>
                    </a:lnTo>
                    <a:lnTo>
                      <a:pt x="73" y="168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4"/>
              <p:cNvSpPr>
                <a:spLocks/>
              </p:cNvSpPr>
              <p:nvPr/>
            </p:nvSpPr>
            <p:spPr bwMode="auto">
              <a:xfrm>
                <a:off x="9418003" y="2299308"/>
                <a:ext cx="231697" cy="373704"/>
              </a:xfrm>
              <a:custGeom>
                <a:avLst/>
                <a:gdLst>
                  <a:gd name="T0" fmla="*/ 0 w 26"/>
                  <a:gd name="T1" fmla="*/ 29 h 42"/>
                  <a:gd name="T2" fmla="*/ 2 w 26"/>
                  <a:gd name="T3" fmla="*/ 29 h 42"/>
                  <a:gd name="T4" fmla="*/ 2 w 26"/>
                  <a:gd name="T5" fmla="*/ 0 h 42"/>
                  <a:gd name="T6" fmla="*/ 26 w 26"/>
                  <a:gd name="T7" fmla="*/ 0 h 42"/>
                  <a:gd name="T8" fmla="*/ 26 w 26"/>
                  <a:gd name="T9" fmla="*/ 42 h 42"/>
                  <a:gd name="T10" fmla="*/ 26 w 26"/>
                  <a:gd name="T11" fmla="*/ 42 h 42"/>
                  <a:gd name="T12" fmla="*/ 0 w 26"/>
                  <a:gd name="T13" fmla="*/ 2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42">
                    <a:moveTo>
                      <a:pt x="0" y="29"/>
                    </a:moveTo>
                    <a:cubicBezTo>
                      <a:pt x="2" y="29"/>
                      <a:pt x="2" y="29"/>
                      <a:pt x="2" y="29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16" y="42"/>
                      <a:pt x="6" y="37"/>
                      <a:pt x="0" y="29"/>
                    </a:cubicBezTo>
                    <a:close/>
                  </a:path>
                </a:pathLst>
              </a:custGeom>
              <a:solidFill>
                <a:srgbClr val="EAE5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295"/>
              <p:cNvSpPr>
                <a:spLocks/>
              </p:cNvSpPr>
              <p:nvPr/>
            </p:nvSpPr>
            <p:spPr bwMode="auto">
              <a:xfrm>
                <a:off x="9436687" y="2299308"/>
                <a:ext cx="213013" cy="284016"/>
              </a:xfrm>
              <a:custGeom>
                <a:avLst/>
                <a:gdLst>
                  <a:gd name="T0" fmla="*/ 0 w 24"/>
                  <a:gd name="T1" fmla="*/ 28 h 32"/>
                  <a:gd name="T2" fmla="*/ 0 w 24"/>
                  <a:gd name="T3" fmla="*/ 0 h 32"/>
                  <a:gd name="T4" fmla="*/ 24 w 24"/>
                  <a:gd name="T5" fmla="*/ 0 h 32"/>
                  <a:gd name="T6" fmla="*/ 24 w 24"/>
                  <a:gd name="T7" fmla="*/ 32 h 32"/>
                  <a:gd name="T8" fmla="*/ 0 w 24"/>
                  <a:gd name="T9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2">
                    <a:moveTo>
                      <a:pt x="0" y="28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16" y="32"/>
                      <a:pt x="8" y="30"/>
                      <a:pt x="0" y="28"/>
                    </a:cubicBezTo>
                    <a:close/>
                  </a:path>
                </a:pathLst>
              </a:custGeom>
              <a:solidFill>
                <a:srgbClr val="DAD6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296"/>
              <p:cNvSpPr>
                <a:spLocks/>
              </p:cNvSpPr>
              <p:nvPr/>
            </p:nvSpPr>
            <p:spPr bwMode="auto">
              <a:xfrm>
                <a:off x="8950871" y="1103455"/>
                <a:ext cx="1412603" cy="1401393"/>
              </a:xfrm>
              <a:custGeom>
                <a:avLst/>
                <a:gdLst>
                  <a:gd name="T0" fmla="*/ 80 w 160"/>
                  <a:gd name="T1" fmla="*/ 0 h 158"/>
                  <a:gd name="T2" fmla="*/ 85 w 160"/>
                  <a:gd name="T3" fmla="*/ 1 h 158"/>
                  <a:gd name="T4" fmla="*/ 139 w 160"/>
                  <a:gd name="T5" fmla="*/ 1 h 158"/>
                  <a:gd name="T6" fmla="*/ 143 w 160"/>
                  <a:gd name="T7" fmla="*/ 18 h 158"/>
                  <a:gd name="T8" fmla="*/ 160 w 160"/>
                  <a:gd name="T9" fmla="*/ 35 h 158"/>
                  <a:gd name="T10" fmla="*/ 160 w 160"/>
                  <a:gd name="T11" fmla="*/ 77 h 158"/>
                  <a:gd name="T12" fmla="*/ 159 w 160"/>
                  <a:gd name="T13" fmla="*/ 77 h 158"/>
                  <a:gd name="T14" fmla="*/ 159 w 160"/>
                  <a:gd name="T15" fmla="*/ 79 h 158"/>
                  <a:gd name="T16" fmla="*/ 80 w 160"/>
                  <a:gd name="T17" fmla="*/ 158 h 158"/>
                  <a:gd name="T18" fmla="*/ 0 w 160"/>
                  <a:gd name="T19" fmla="*/ 79 h 158"/>
                  <a:gd name="T20" fmla="*/ 0 w 160"/>
                  <a:gd name="T21" fmla="*/ 73 h 158"/>
                  <a:gd name="T22" fmla="*/ 0 w 160"/>
                  <a:gd name="T23" fmla="*/ 17 h 158"/>
                  <a:gd name="T24" fmla="*/ 12 w 160"/>
                  <a:gd name="T25" fmla="*/ 1 h 158"/>
                  <a:gd name="T26" fmla="*/ 75 w 160"/>
                  <a:gd name="T27" fmla="*/ 1 h 158"/>
                  <a:gd name="T28" fmla="*/ 80 w 160"/>
                  <a:gd name="T29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0" h="158">
                    <a:moveTo>
                      <a:pt x="80" y="0"/>
                    </a:moveTo>
                    <a:cubicBezTo>
                      <a:pt x="81" y="0"/>
                      <a:pt x="83" y="1"/>
                      <a:pt x="85" y="1"/>
                    </a:cubicBezTo>
                    <a:cubicBezTo>
                      <a:pt x="139" y="1"/>
                      <a:pt x="139" y="1"/>
                      <a:pt x="139" y="1"/>
                    </a:cubicBezTo>
                    <a:cubicBezTo>
                      <a:pt x="143" y="18"/>
                      <a:pt x="143" y="18"/>
                      <a:pt x="143" y="18"/>
                    </a:cubicBezTo>
                    <a:cubicBezTo>
                      <a:pt x="160" y="35"/>
                      <a:pt x="160" y="35"/>
                      <a:pt x="160" y="35"/>
                    </a:cubicBezTo>
                    <a:cubicBezTo>
                      <a:pt x="160" y="77"/>
                      <a:pt x="160" y="77"/>
                      <a:pt x="160" y="77"/>
                    </a:cubicBezTo>
                    <a:cubicBezTo>
                      <a:pt x="159" y="77"/>
                      <a:pt x="159" y="77"/>
                      <a:pt x="159" y="77"/>
                    </a:cubicBezTo>
                    <a:cubicBezTo>
                      <a:pt x="159" y="78"/>
                      <a:pt x="159" y="79"/>
                      <a:pt x="159" y="79"/>
                    </a:cubicBezTo>
                    <a:cubicBezTo>
                      <a:pt x="159" y="123"/>
                      <a:pt x="124" y="158"/>
                      <a:pt x="80" y="158"/>
                    </a:cubicBezTo>
                    <a:cubicBezTo>
                      <a:pt x="36" y="158"/>
                      <a:pt x="0" y="123"/>
                      <a:pt x="0" y="79"/>
                    </a:cubicBezTo>
                    <a:cubicBezTo>
                      <a:pt x="0" y="77"/>
                      <a:pt x="0" y="75"/>
                      <a:pt x="0" y="73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75" y="1"/>
                      <a:pt x="75" y="1"/>
                      <a:pt x="75" y="1"/>
                    </a:cubicBezTo>
                    <a:cubicBezTo>
                      <a:pt x="76" y="1"/>
                      <a:pt x="78" y="0"/>
                      <a:pt x="80" y="0"/>
                    </a:cubicBez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297"/>
              <p:cNvSpPr>
                <a:spLocks/>
              </p:cNvSpPr>
              <p:nvPr/>
            </p:nvSpPr>
            <p:spPr bwMode="auto">
              <a:xfrm>
                <a:off x="8950871" y="1110929"/>
                <a:ext cx="609140" cy="1382707"/>
              </a:xfrm>
              <a:custGeom>
                <a:avLst/>
                <a:gdLst>
                  <a:gd name="T0" fmla="*/ 69 w 69"/>
                  <a:gd name="T1" fmla="*/ 156 h 156"/>
                  <a:gd name="T2" fmla="*/ 0 w 69"/>
                  <a:gd name="T3" fmla="*/ 78 h 156"/>
                  <a:gd name="T4" fmla="*/ 0 w 69"/>
                  <a:gd name="T5" fmla="*/ 72 h 156"/>
                  <a:gd name="T6" fmla="*/ 0 w 69"/>
                  <a:gd name="T7" fmla="*/ 16 h 156"/>
                  <a:gd name="T8" fmla="*/ 12 w 69"/>
                  <a:gd name="T9" fmla="*/ 0 h 156"/>
                  <a:gd name="T10" fmla="*/ 69 w 69"/>
                  <a:gd name="T11" fmla="*/ 0 h 156"/>
                  <a:gd name="T12" fmla="*/ 69 w 69"/>
                  <a:gd name="T13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156">
                    <a:moveTo>
                      <a:pt x="69" y="156"/>
                    </a:moveTo>
                    <a:cubicBezTo>
                      <a:pt x="30" y="151"/>
                      <a:pt x="0" y="118"/>
                      <a:pt x="0" y="78"/>
                    </a:cubicBezTo>
                    <a:cubicBezTo>
                      <a:pt x="0" y="76"/>
                      <a:pt x="0" y="74"/>
                      <a:pt x="0" y="7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9" y="0"/>
                      <a:pt x="69" y="0"/>
                      <a:pt x="69" y="0"/>
                    </a:cubicBez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FAD9C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98"/>
              <p:cNvSpPr>
                <a:spLocks/>
              </p:cNvSpPr>
              <p:nvPr/>
            </p:nvSpPr>
            <p:spPr bwMode="auto">
              <a:xfrm>
                <a:off x="8879868" y="980132"/>
                <a:ext cx="1483608" cy="594192"/>
              </a:xfrm>
              <a:custGeom>
                <a:avLst/>
                <a:gdLst>
                  <a:gd name="T0" fmla="*/ 168 w 168"/>
                  <a:gd name="T1" fmla="*/ 43 h 67"/>
                  <a:gd name="T2" fmla="*/ 168 w 168"/>
                  <a:gd name="T3" fmla="*/ 67 h 67"/>
                  <a:gd name="T4" fmla="*/ 143 w 168"/>
                  <a:gd name="T5" fmla="*/ 67 h 67"/>
                  <a:gd name="T6" fmla="*/ 136 w 168"/>
                  <a:gd name="T7" fmla="*/ 67 h 67"/>
                  <a:gd name="T8" fmla="*/ 136 w 168"/>
                  <a:gd name="T9" fmla="*/ 43 h 67"/>
                  <a:gd name="T10" fmla="*/ 135 w 168"/>
                  <a:gd name="T11" fmla="*/ 43 h 67"/>
                  <a:gd name="T12" fmla="*/ 119 w 168"/>
                  <a:gd name="T13" fmla="*/ 66 h 67"/>
                  <a:gd name="T14" fmla="*/ 110 w 168"/>
                  <a:gd name="T15" fmla="*/ 67 h 67"/>
                  <a:gd name="T16" fmla="*/ 109 w 168"/>
                  <a:gd name="T17" fmla="*/ 67 h 67"/>
                  <a:gd name="T18" fmla="*/ 107 w 168"/>
                  <a:gd name="T19" fmla="*/ 67 h 67"/>
                  <a:gd name="T20" fmla="*/ 107 w 168"/>
                  <a:gd name="T21" fmla="*/ 67 h 67"/>
                  <a:gd name="T22" fmla="*/ 88 w 168"/>
                  <a:gd name="T23" fmla="*/ 67 h 67"/>
                  <a:gd name="T24" fmla="*/ 88 w 168"/>
                  <a:gd name="T25" fmla="*/ 67 h 67"/>
                  <a:gd name="T26" fmla="*/ 88 w 168"/>
                  <a:gd name="T27" fmla="*/ 67 h 67"/>
                  <a:gd name="T28" fmla="*/ 24 w 168"/>
                  <a:gd name="T29" fmla="*/ 67 h 67"/>
                  <a:gd name="T30" fmla="*/ 0 w 168"/>
                  <a:gd name="T31" fmla="*/ 43 h 67"/>
                  <a:gd name="T32" fmla="*/ 0 w 168"/>
                  <a:gd name="T33" fmla="*/ 0 h 67"/>
                  <a:gd name="T34" fmla="*/ 41 w 168"/>
                  <a:gd name="T35" fmla="*/ 0 h 67"/>
                  <a:gd name="T36" fmla="*/ 90 w 168"/>
                  <a:gd name="T37" fmla="*/ 0 h 67"/>
                  <a:gd name="T38" fmla="*/ 90 w 168"/>
                  <a:gd name="T39" fmla="*/ 0 h 67"/>
                  <a:gd name="T40" fmla="*/ 116 w 168"/>
                  <a:gd name="T41" fmla="*/ 0 h 67"/>
                  <a:gd name="T42" fmla="*/ 116 w 168"/>
                  <a:gd name="T43" fmla="*/ 0 h 67"/>
                  <a:gd name="T44" fmla="*/ 124 w 168"/>
                  <a:gd name="T45" fmla="*/ 0 h 67"/>
                  <a:gd name="T46" fmla="*/ 168 w 168"/>
                  <a:gd name="T47" fmla="*/ 41 h 67"/>
                  <a:gd name="T48" fmla="*/ 168 w 168"/>
                  <a:gd name="T49" fmla="*/ 4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8" h="67">
                    <a:moveTo>
                      <a:pt x="168" y="43"/>
                    </a:moveTo>
                    <a:cubicBezTo>
                      <a:pt x="168" y="67"/>
                      <a:pt x="168" y="67"/>
                      <a:pt x="168" y="67"/>
                    </a:cubicBezTo>
                    <a:cubicBezTo>
                      <a:pt x="143" y="67"/>
                      <a:pt x="143" y="67"/>
                      <a:pt x="143" y="67"/>
                    </a:cubicBezTo>
                    <a:cubicBezTo>
                      <a:pt x="136" y="67"/>
                      <a:pt x="136" y="67"/>
                      <a:pt x="136" y="67"/>
                    </a:cubicBezTo>
                    <a:cubicBezTo>
                      <a:pt x="136" y="43"/>
                      <a:pt x="136" y="43"/>
                      <a:pt x="136" y="43"/>
                    </a:cubicBezTo>
                    <a:cubicBezTo>
                      <a:pt x="135" y="43"/>
                      <a:pt x="135" y="43"/>
                      <a:pt x="135" y="43"/>
                    </a:cubicBezTo>
                    <a:cubicBezTo>
                      <a:pt x="134" y="54"/>
                      <a:pt x="128" y="63"/>
                      <a:pt x="119" y="66"/>
                    </a:cubicBezTo>
                    <a:cubicBezTo>
                      <a:pt x="116" y="67"/>
                      <a:pt x="113" y="67"/>
                      <a:pt x="110" y="67"/>
                    </a:cubicBezTo>
                    <a:cubicBezTo>
                      <a:pt x="110" y="67"/>
                      <a:pt x="109" y="67"/>
                      <a:pt x="109" y="67"/>
                    </a:cubicBezTo>
                    <a:cubicBezTo>
                      <a:pt x="107" y="67"/>
                      <a:pt x="107" y="67"/>
                      <a:pt x="107" y="67"/>
                    </a:cubicBezTo>
                    <a:cubicBezTo>
                      <a:pt x="107" y="67"/>
                      <a:pt x="107" y="67"/>
                      <a:pt x="107" y="67"/>
                    </a:cubicBezTo>
                    <a:cubicBezTo>
                      <a:pt x="88" y="67"/>
                      <a:pt x="88" y="67"/>
                      <a:pt x="88" y="67"/>
                    </a:cubicBezTo>
                    <a:cubicBezTo>
                      <a:pt x="88" y="67"/>
                      <a:pt x="88" y="67"/>
                      <a:pt x="88" y="67"/>
                    </a:cubicBezTo>
                    <a:cubicBezTo>
                      <a:pt x="88" y="67"/>
                      <a:pt x="88" y="67"/>
                      <a:pt x="88" y="67"/>
                    </a:cubicBezTo>
                    <a:cubicBezTo>
                      <a:pt x="24" y="67"/>
                      <a:pt x="24" y="67"/>
                      <a:pt x="24" y="67"/>
                    </a:cubicBezTo>
                    <a:cubicBezTo>
                      <a:pt x="11" y="67"/>
                      <a:pt x="0" y="56"/>
                      <a:pt x="0" y="4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48" y="0"/>
                      <a:pt x="167" y="18"/>
                      <a:pt x="168" y="41"/>
                    </a:cubicBezTo>
                    <a:cubicBezTo>
                      <a:pt x="168" y="43"/>
                      <a:pt x="168" y="43"/>
                      <a:pt x="168" y="43"/>
                    </a:cubicBezTo>
                    <a:close/>
                  </a:path>
                </a:pathLst>
              </a:custGeom>
              <a:solidFill>
                <a:srgbClr val="75524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299"/>
              <p:cNvSpPr>
                <a:spLocks/>
              </p:cNvSpPr>
              <p:nvPr/>
            </p:nvSpPr>
            <p:spPr bwMode="auto">
              <a:xfrm>
                <a:off x="8879868" y="980132"/>
                <a:ext cx="691355" cy="594192"/>
              </a:xfrm>
              <a:custGeom>
                <a:avLst/>
                <a:gdLst>
                  <a:gd name="T0" fmla="*/ 78 w 78"/>
                  <a:gd name="T1" fmla="*/ 67 h 67"/>
                  <a:gd name="T2" fmla="*/ 24 w 78"/>
                  <a:gd name="T3" fmla="*/ 67 h 67"/>
                  <a:gd name="T4" fmla="*/ 0 w 78"/>
                  <a:gd name="T5" fmla="*/ 43 h 67"/>
                  <a:gd name="T6" fmla="*/ 0 w 78"/>
                  <a:gd name="T7" fmla="*/ 0 h 67"/>
                  <a:gd name="T8" fmla="*/ 41 w 78"/>
                  <a:gd name="T9" fmla="*/ 0 h 67"/>
                  <a:gd name="T10" fmla="*/ 78 w 78"/>
                  <a:gd name="T11" fmla="*/ 0 h 67"/>
                  <a:gd name="T12" fmla="*/ 78 w 78"/>
                  <a:gd name="T13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67">
                    <a:moveTo>
                      <a:pt x="78" y="67"/>
                    </a:moveTo>
                    <a:cubicBezTo>
                      <a:pt x="24" y="67"/>
                      <a:pt x="24" y="67"/>
                      <a:pt x="24" y="67"/>
                    </a:cubicBezTo>
                    <a:cubicBezTo>
                      <a:pt x="11" y="67"/>
                      <a:pt x="0" y="56"/>
                      <a:pt x="0" y="4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78" y="0"/>
                      <a:pt x="78" y="0"/>
                      <a:pt x="78" y="0"/>
                    </a:cubicBezTo>
                    <a:lnTo>
                      <a:pt x="78" y="67"/>
                    </a:lnTo>
                    <a:close/>
                  </a:path>
                </a:pathLst>
              </a:custGeom>
              <a:solidFill>
                <a:srgbClr val="8A62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300"/>
              <p:cNvSpPr>
                <a:spLocks/>
              </p:cNvSpPr>
              <p:nvPr/>
            </p:nvSpPr>
            <p:spPr bwMode="auto">
              <a:xfrm>
                <a:off x="10071984" y="995806"/>
                <a:ext cx="284015" cy="866996"/>
              </a:xfrm>
              <a:custGeom>
                <a:avLst/>
                <a:gdLst>
                  <a:gd name="T0" fmla="*/ 2 w 32"/>
                  <a:gd name="T1" fmla="*/ 0 h 98"/>
                  <a:gd name="T2" fmla="*/ 1 w 32"/>
                  <a:gd name="T3" fmla="*/ 16 h 98"/>
                  <a:gd name="T4" fmla="*/ 1 w 32"/>
                  <a:gd name="T5" fmla="*/ 80 h 98"/>
                  <a:gd name="T6" fmla="*/ 17 w 32"/>
                  <a:gd name="T7" fmla="*/ 98 h 98"/>
                  <a:gd name="T8" fmla="*/ 17 w 32"/>
                  <a:gd name="T9" fmla="*/ 98 h 98"/>
                  <a:gd name="T10" fmla="*/ 18 w 32"/>
                  <a:gd name="T11" fmla="*/ 98 h 98"/>
                  <a:gd name="T12" fmla="*/ 32 w 32"/>
                  <a:gd name="T13" fmla="*/ 98 h 98"/>
                  <a:gd name="T14" fmla="*/ 32 w 32"/>
                  <a:gd name="T15" fmla="*/ 82 h 98"/>
                  <a:gd name="T16" fmla="*/ 32 w 32"/>
                  <a:gd name="T17" fmla="*/ 80 h 98"/>
                  <a:gd name="T18" fmla="*/ 32 w 32"/>
                  <a:gd name="T19" fmla="*/ 36 h 98"/>
                  <a:gd name="T20" fmla="*/ 2 w 32"/>
                  <a:gd name="T21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98">
                    <a:moveTo>
                      <a:pt x="2" y="0"/>
                    </a:moveTo>
                    <a:cubicBezTo>
                      <a:pt x="0" y="3"/>
                      <a:pt x="1" y="9"/>
                      <a:pt x="1" y="16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90"/>
                      <a:pt x="8" y="98"/>
                      <a:pt x="17" y="98"/>
                    </a:cubicBezTo>
                    <a:cubicBezTo>
                      <a:pt x="17" y="98"/>
                      <a:pt x="17" y="98"/>
                      <a:pt x="17" y="98"/>
                    </a:cubicBezTo>
                    <a:cubicBezTo>
                      <a:pt x="17" y="98"/>
                      <a:pt x="18" y="98"/>
                      <a:pt x="18" y="98"/>
                    </a:cubicBezTo>
                    <a:cubicBezTo>
                      <a:pt x="32" y="98"/>
                      <a:pt x="32" y="98"/>
                      <a:pt x="32" y="98"/>
                    </a:cubicBezTo>
                    <a:cubicBezTo>
                      <a:pt x="32" y="82"/>
                      <a:pt x="32" y="82"/>
                      <a:pt x="32" y="82"/>
                    </a:cubicBezTo>
                    <a:cubicBezTo>
                      <a:pt x="32" y="81"/>
                      <a:pt x="32" y="81"/>
                      <a:pt x="32" y="80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0" y="19"/>
                      <a:pt x="18" y="5"/>
                      <a:pt x="2" y="0"/>
                    </a:cubicBezTo>
                    <a:close/>
                  </a:path>
                </a:pathLst>
              </a:custGeom>
              <a:solidFill>
                <a:srgbClr val="75524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02"/>
              <p:cNvSpPr>
                <a:spLocks/>
              </p:cNvSpPr>
              <p:nvPr/>
            </p:nvSpPr>
            <p:spPr bwMode="auto">
              <a:xfrm>
                <a:off x="8704226" y="3532534"/>
                <a:ext cx="467132" cy="396126"/>
              </a:xfrm>
              <a:custGeom>
                <a:avLst/>
                <a:gdLst>
                  <a:gd name="T0" fmla="*/ 53 w 53"/>
                  <a:gd name="T1" fmla="*/ 25 h 45"/>
                  <a:gd name="T2" fmla="*/ 39 w 53"/>
                  <a:gd name="T3" fmla="*/ 40 h 45"/>
                  <a:gd name="T4" fmla="*/ 28 w 53"/>
                  <a:gd name="T5" fmla="*/ 44 h 45"/>
                  <a:gd name="T6" fmla="*/ 16 w 53"/>
                  <a:gd name="T7" fmla="*/ 41 h 45"/>
                  <a:gd name="T8" fmla="*/ 0 w 53"/>
                  <a:gd name="T9" fmla="*/ 26 h 45"/>
                  <a:gd name="T10" fmla="*/ 25 w 53"/>
                  <a:gd name="T11" fmla="*/ 0 h 45"/>
                  <a:gd name="T12" fmla="*/ 53 w 53"/>
                  <a:gd name="T13" fmla="*/ 2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45">
                    <a:moveTo>
                      <a:pt x="53" y="25"/>
                    </a:moveTo>
                    <a:cubicBezTo>
                      <a:pt x="39" y="40"/>
                      <a:pt x="39" y="40"/>
                      <a:pt x="39" y="40"/>
                    </a:cubicBezTo>
                    <a:cubicBezTo>
                      <a:pt x="36" y="43"/>
                      <a:pt x="32" y="44"/>
                      <a:pt x="28" y="44"/>
                    </a:cubicBezTo>
                    <a:cubicBezTo>
                      <a:pt x="23" y="45"/>
                      <a:pt x="20" y="44"/>
                      <a:pt x="16" y="41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25" y="0"/>
                      <a:pt x="25" y="0"/>
                      <a:pt x="25" y="0"/>
                    </a:cubicBezTo>
                    <a:lnTo>
                      <a:pt x="53" y="25"/>
                    </a:ln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05"/>
              <p:cNvSpPr>
                <a:spLocks/>
              </p:cNvSpPr>
              <p:nvPr/>
            </p:nvSpPr>
            <p:spPr bwMode="auto">
              <a:xfrm>
                <a:off x="10213992" y="3353157"/>
                <a:ext cx="336334" cy="1020215"/>
              </a:xfrm>
              <a:custGeom>
                <a:avLst/>
                <a:gdLst>
                  <a:gd name="T0" fmla="*/ 38 w 38"/>
                  <a:gd name="T1" fmla="*/ 20 h 115"/>
                  <a:gd name="T2" fmla="*/ 38 w 38"/>
                  <a:gd name="T3" fmla="*/ 96 h 115"/>
                  <a:gd name="T4" fmla="*/ 19 w 38"/>
                  <a:gd name="T5" fmla="*/ 115 h 115"/>
                  <a:gd name="T6" fmla="*/ 19 w 38"/>
                  <a:gd name="T7" fmla="*/ 115 h 115"/>
                  <a:gd name="T8" fmla="*/ 0 w 38"/>
                  <a:gd name="T9" fmla="*/ 96 h 115"/>
                  <a:gd name="T10" fmla="*/ 0 w 38"/>
                  <a:gd name="T11" fmla="*/ 0 h 115"/>
                  <a:gd name="T12" fmla="*/ 6 w 38"/>
                  <a:gd name="T13" fmla="*/ 0 h 115"/>
                  <a:gd name="T14" fmla="*/ 38 w 38"/>
                  <a:gd name="T15" fmla="*/ 2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115">
                    <a:moveTo>
                      <a:pt x="38" y="20"/>
                    </a:moveTo>
                    <a:cubicBezTo>
                      <a:pt x="38" y="96"/>
                      <a:pt x="38" y="96"/>
                      <a:pt x="38" y="96"/>
                    </a:cubicBezTo>
                    <a:cubicBezTo>
                      <a:pt x="38" y="106"/>
                      <a:pt x="30" y="115"/>
                      <a:pt x="19" y="115"/>
                    </a:cubicBezTo>
                    <a:cubicBezTo>
                      <a:pt x="19" y="115"/>
                      <a:pt x="19" y="115"/>
                      <a:pt x="19" y="115"/>
                    </a:cubicBezTo>
                    <a:cubicBezTo>
                      <a:pt x="9" y="115"/>
                      <a:pt x="0" y="106"/>
                      <a:pt x="0" y="9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" y="0"/>
                      <a:pt x="6" y="0"/>
                      <a:pt x="6" y="0"/>
                    </a:cubicBezTo>
                    <a:lnTo>
                      <a:pt x="38" y="20"/>
                    </a:ln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306"/>
              <p:cNvSpPr>
                <a:spLocks/>
              </p:cNvSpPr>
              <p:nvPr/>
            </p:nvSpPr>
            <p:spPr bwMode="auto">
              <a:xfrm>
                <a:off x="9552536" y="2673013"/>
                <a:ext cx="201800" cy="213014"/>
              </a:xfrm>
              <a:custGeom>
                <a:avLst/>
                <a:gdLst>
                  <a:gd name="T0" fmla="*/ 0 w 54"/>
                  <a:gd name="T1" fmla="*/ 14 h 57"/>
                  <a:gd name="T2" fmla="*/ 28 w 54"/>
                  <a:gd name="T3" fmla="*/ 57 h 57"/>
                  <a:gd name="T4" fmla="*/ 54 w 54"/>
                  <a:gd name="T5" fmla="*/ 14 h 57"/>
                  <a:gd name="T6" fmla="*/ 28 w 54"/>
                  <a:gd name="T7" fmla="*/ 0 h 57"/>
                  <a:gd name="T8" fmla="*/ 0 w 54"/>
                  <a:gd name="T9" fmla="*/ 1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57">
                    <a:moveTo>
                      <a:pt x="0" y="14"/>
                    </a:moveTo>
                    <a:lnTo>
                      <a:pt x="28" y="57"/>
                    </a:lnTo>
                    <a:lnTo>
                      <a:pt x="54" y="14"/>
                    </a:lnTo>
                    <a:lnTo>
                      <a:pt x="28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B0B0B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307"/>
              <p:cNvSpPr>
                <a:spLocks/>
              </p:cNvSpPr>
              <p:nvPr/>
            </p:nvSpPr>
            <p:spPr bwMode="auto">
              <a:xfrm>
                <a:off x="9552536" y="2673013"/>
                <a:ext cx="89689" cy="194325"/>
              </a:xfrm>
              <a:custGeom>
                <a:avLst/>
                <a:gdLst>
                  <a:gd name="T0" fmla="*/ 0 w 24"/>
                  <a:gd name="T1" fmla="*/ 14 h 52"/>
                  <a:gd name="T2" fmla="*/ 24 w 24"/>
                  <a:gd name="T3" fmla="*/ 52 h 52"/>
                  <a:gd name="T4" fmla="*/ 24 w 24"/>
                  <a:gd name="T5" fmla="*/ 0 h 52"/>
                  <a:gd name="T6" fmla="*/ 0 w 24"/>
                  <a:gd name="T7" fmla="*/ 1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52">
                    <a:moveTo>
                      <a:pt x="0" y="14"/>
                    </a:moveTo>
                    <a:lnTo>
                      <a:pt x="24" y="52"/>
                    </a:lnTo>
                    <a:lnTo>
                      <a:pt x="24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308"/>
              <p:cNvSpPr>
                <a:spLocks/>
              </p:cNvSpPr>
              <p:nvPr/>
            </p:nvSpPr>
            <p:spPr bwMode="auto">
              <a:xfrm>
                <a:off x="9313365" y="2557166"/>
                <a:ext cx="336334" cy="239172"/>
              </a:xfrm>
              <a:custGeom>
                <a:avLst/>
                <a:gdLst>
                  <a:gd name="T0" fmla="*/ 33 w 90"/>
                  <a:gd name="T1" fmla="*/ 0 h 64"/>
                  <a:gd name="T2" fmla="*/ 0 w 90"/>
                  <a:gd name="T3" fmla="*/ 0 h 64"/>
                  <a:gd name="T4" fmla="*/ 35 w 90"/>
                  <a:gd name="T5" fmla="*/ 64 h 64"/>
                  <a:gd name="T6" fmla="*/ 90 w 90"/>
                  <a:gd name="T7" fmla="*/ 31 h 64"/>
                  <a:gd name="T8" fmla="*/ 33 w 90"/>
                  <a:gd name="T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64">
                    <a:moveTo>
                      <a:pt x="33" y="0"/>
                    </a:moveTo>
                    <a:lnTo>
                      <a:pt x="0" y="0"/>
                    </a:lnTo>
                    <a:lnTo>
                      <a:pt x="35" y="64"/>
                    </a:lnTo>
                    <a:lnTo>
                      <a:pt x="90" y="3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309"/>
              <p:cNvSpPr>
                <a:spLocks/>
              </p:cNvSpPr>
              <p:nvPr/>
            </p:nvSpPr>
            <p:spPr bwMode="auto">
              <a:xfrm>
                <a:off x="9657174" y="2557166"/>
                <a:ext cx="336334" cy="239172"/>
              </a:xfrm>
              <a:custGeom>
                <a:avLst/>
                <a:gdLst>
                  <a:gd name="T0" fmla="*/ 57 w 90"/>
                  <a:gd name="T1" fmla="*/ 0 h 64"/>
                  <a:gd name="T2" fmla="*/ 90 w 90"/>
                  <a:gd name="T3" fmla="*/ 0 h 64"/>
                  <a:gd name="T4" fmla="*/ 55 w 90"/>
                  <a:gd name="T5" fmla="*/ 64 h 64"/>
                  <a:gd name="T6" fmla="*/ 0 w 90"/>
                  <a:gd name="T7" fmla="*/ 31 h 64"/>
                  <a:gd name="T8" fmla="*/ 57 w 90"/>
                  <a:gd name="T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64">
                    <a:moveTo>
                      <a:pt x="57" y="0"/>
                    </a:moveTo>
                    <a:lnTo>
                      <a:pt x="90" y="0"/>
                    </a:lnTo>
                    <a:lnTo>
                      <a:pt x="55" y="64"/>
                    </a:lnTo>
                    <a:lnTo>
                      <a:pt x="0" y="31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310"/>
              <p:cNvSpPr>
                <a:spLocks/>
              </p:cNvSpPr>
              <p:nvPr/>
            </p:nvSpPr>
            <p:spPr bwMode="auto">
              <a:xfrm>
                <a:off x="9571220" y="2785126"/>
                <a:ext cx="168168" cy="411075"/>
              </a:xfrm>
              <a:custGeom>
                <a:avLst/>
                <a:gdLst>
                  <a:gd name="T0" fmla="*/ 0 w 45"/>
                  <a:gd name="T1" fmla="*/ 67 h 110"/>
                  <a:gd name="T2" fmla="*/ 23 w 45"/>
                  <a:gd name="T3" fmla="*/ 0 h 110"/>
                  <a:gd name="T4" fmla="*/ 45 w 45"/>
                  <a:gd name="T5" fmla="*/ 69 h 110"/>
                  <a:gd name="T6" fmla="*/ 23 w 45"/>
                  <a:gd name="T7" fmla="*/ 110 h 110"/>
                  <a:gd name="T8" fmla="*/ 0 w 45"/>
                  <a:gd name="T9" fmla="*/ 67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10">
                    <a:moveTo>
                      <a:pt x="0" y="67"/>
                    </a:moveTo>
                    <a:lnTo>
                      <a:pt x="23" y="0"/>
                    </a:lnTo>
                    <a:lnTo>
                      <a:pt x="45" y="69"/>
                    </a:lnTo>
                    <a:lnTo>
                      <a:pt x="23" y="11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B0B0B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311"/>
              <p:cNvSpPr>
                <a:spLocks/>
              </p:cNvSpPr>
              <p:nvPr/>
            </p:nvSpPr>
            <p:spPr bwMode="auto">
              <a:xfrm>
                <a:off x="9571220" y="2815022"/>
                <a:ext cx="78479" cy="362494"/>
              </a:xfrm>
              <a:custGeom>
                <a:avLst/>
                <a:gdLst>
                  <a:gd name="T0" fmla="*/ 0 w 21"/>
                  <a:gd name="T1" fmla="*/ 59 h 97"/>
                  <a:gd name="T2" fmla="*/ 21 w 21"/>
                  <a:gd name="T3" fmla="*/ 0 h 97"/>
                  <a:gd name="T4" fmla="*/ 21 w 21"/>
                  <a:gd name="T5" fmla="*/ 97 h 97"/>
                  <a:gd name="T6" fmla="*/ 0 w 21"/>
                  <a:gd name="T7" fmla="*/ 5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97">
                    <a:moveTo>
                      <a:pt x="0" y="59"/>
                    </a:moveTo>
                    <a:lnTo>
                      <a:pt x="21" y="0"/>
                    </a:lnTo>
                    <a:lnTo>
                      <a:pt x="21" y="97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312"/>
              <p:cNvSpPr>
                <a:spLocks/>
              </p:cNvSpPr>
              <p:nvPr/>
            </p:nvSpPr>
            <p:spPr bwMode="auto">
              <a:xfrm>
                <a:off x="9190042" y="2564640"/>
                <a:ext cx="467132" cy="949210"/>
              </a:xfrm>
              <a:custGeom>
                <a:avLst/>
                <a:gdLst>
                  <a:gd name="T0" fmla="*/ 33 w 125"/>
                  <a:gd name="T1" fmla="*/ 0 h 254"/>
                  <a:gd name="T2" fmla="*/ 0 w 125"/>
                  <a:gd name="T3" fmla="*/ 83 h 254"/>
                  <a:gd name="T4" fmla="*/ 54 w 125"/>
                  <a:gd name="T5" fmla="*/ 81 h 254"/>
                  <a:gd name="T6" fmla="*/ 12 w 125"/>
                  <a:gd name="T7" fmla="*/ 128 h 254"/>
                  <a:gd name="T8" fmla="*/ 123 w 125"/>
                  <a:gd name="T9" fmla="*/ 254 h 254"/>
                  <a:gd name="T10" fmla="*/ 125 w 125"/>
                  <a:gd name="T11" fmla="*/ 169 h 254"/>
                  <a:gd name="T12" fmla="*/ 33 w 125"/>
                  <a:gd name="T13" fmla="*/ 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" h="254">
                    <a:moveTo>
                      <a:pt x="33" y="0"/>
                    </a:moveTo>
                    <a:lnTo>
                      <a:pt x="0" y="83"/>
                    </a:lnTo>
                    <a:lnTo>
                      <a:pt x="54" y="81"/>
                    </a:lnTo>
                    <a:lnTo>
                      <a:pt x="12" y="128"/>
                    </a:lnTo>
                    <a:lnTo>
                      <a:pt x="123" y="254"/>
                    </a:lnTo>
                    <a:lnTo>
                      <a:pt x="125" y="169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5E5E5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313"/>
              <p:cNvSpPr>
                <a:spLocks/>
              </p:cNvSpPr>
              <p:nvPr/>
            </p:nvSpPr>
            <p:spPr bwMode="auto">
              <a:xfrm>
                <a:off x="9649700" y="2564640"/>
                <a:ext cx="467132" cy="949210"/>
              </a:xfrm>
              <a:custGeom>
                <a:avLst/>
                <a:gdLst>
                  <a:gd name="T0" fmla="*/ 92 w 125"/>
                  <a:gd name="T1" fmla="*/ 0 h 254"/>
                  <a:gd name="T2" fmla="*/ 125 w 125"/>
                  <a:gd name="T3" fmla="*/ 83 h 254"/>
                  <a:gd name="T4" fmla="*/ 71 w 125"/>
                  <a:gd name="T5" fmla="*/ 81 h 254"/>
                  <a:gd name="T6" fmla="*/ 113 w 125"/>
                  <a:gd name="T7" fmla="*/ 128 h 254"/>
                  <a:gd name="T8" fmla="*/ 0 w 125"/>
                  <a:gd name="T9" fmla="*/ 254 h 254"/>
                  <a:gd name="T10" fmla="*/ 0 w 125"/>
                  <a:gd name="T11" fmla="*/ 169 h 254"/>
                  <a:gd name="T12" fmla="*/ 92 w 125"/>
                  <a:gd name="T13" fmla="*/ 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" h="254">
                    <a:moveTo>
                      <a:pt x="92" y="0"/>
                    </a:moveTo>
                    <a:lnTo>
                      <a:pt x="125" y="83"/>
                    </a:lnTo>
                    <a:lnTo>
                      <a:pt x="71" y="81"/>
                    </a:lnTo>
                    <a:lnTo>
                      <a:pt x="113" y="128"/>
                    </a:lnTo>
                    <a:lnTo>
                      <a:pt x="0" y="254"/>
                    </a:lnTo>
                    <a:lnTo>
                      <a:pt x="0" y="169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4C4C4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314"/>
              <p:cNvSpPr>
                <a:spLocks/>
              </p:cNvSpPr>
              <p:nvPr/>
            </p:nvSpPr>
            <p:spPr bwMode="auto">
              <a:xfrm>
                <a:off x="8199726" y="3061667"/>
                <a:ext cx="369969" cy="373704"/>
              </a:xfrm>
              <a:custGeom>
                <a:avLst/>
                <a:gdLst>
                  <a:gd name="T0" fmla="*/ 42 w 42"/>
                  <a:gd name="T1" fmla="*/ 14 h 42"/>
                  <a:gd name="T2" fmla="*/ 34 w 42"/>
                  <a:gd name="T3" fmla="*/ 7 h 42"/>
                  <a:gd name="T4" fmla="*/ 7 w 42"/>
                  <a:gd name="T5" fmla="*/ 8 h 42"/>
                  <a:gd name="T6" fmla="*/ 7 w 42"/>
                  <a:gd name="T7" fmla="*/ 8 h 42"/>
                  <a:gd name="T8" fmla="*/ 8 w 42"/>
                  <a:gd name="T9" fmla="*/ 35 h 42"/>
                  <a:gd name="T10" fmla="*/ 17 w 42"/>
                  <a:gd name="T11" fmla="*/ 42 h 42"/>
                  <a:gd name="T12" fmla="*/ 42 w 42"/>
                  <a:gd name="T13" fmla="*/ 1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42">
                    <a:moveTo>
                      <a:pt x="42" y="14"/>
                    </a:moveTo>
                    <a:cubicBezTo>
                      <a:pt x="34" y="7"/>
                      <a:pt x="34" y="7"/>
                      <a:pt x="34" y="7"/>
                    </a:cubicBezTo>
                    <a:cubicBezTo>
                      <a:pt x="27" y="0"/>
                      <a:pt x="14" y="0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0" y="16"/>
                      <a:pt x="1" y="28"/>
                      <a:pt x="8" y="35"/>
                    </a:cubicBezTo>
                    <a:cubicBezTo>
                      <a:pt x="17" y="42"/>
                      <a:pt x="17" y="42"/>
                      <a:pt x="17" y="42"/>
                    </a:cubicBezTo>
                    <a:lnTo>
                      <a:pt x="42" y="14"/>
                    </a:ln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315"/>
              <p:cNvSpPr>
                <a:spLocks/>
              </p:cNvSpPr>
              <p:nvPr/>
            </p:nvSpPr>
            <p:spPr bwMode="auto">
              <a:xfrm>
                <a:off x="8233358" y="2919658"/>
                <a:ext cx="257857" cy="239172"/>
              </a:xfrm>
              <a:custGeom>
                <a:avLst/>
                <a:gdLst>
                  <a:gd name="T0" fmla="*/ 2 w 29"/>
                  <a:gd name="T1" fmla="*/ 8 h 27"/>
                  <a:gd name="T2" fmla="*/ 1 w 29"/>
                  <a:gd name="T3" fmla="*/ 2 h 27"/>
                  <a:gd name="T4" fmla="*/ 7 w 29"/>
                  <a:gd name="T5" fmla="*/ 2 h 27"/>
                  <a:gd name="T6" fmla="*/ 27 w 29"/>
                  <a:gd name="T7" fmla="*/ 19 h 27"/>
                  <a:gd name="T8" fmla="*/ 27 w 29"/>
                  <a:gd name="T9" fmla="*/ 25 h 27"/>
                  <a:gd name="T10" fmla="*/ 22 w 29"/>
                  <a:gd name="T11" fmla="*/ 26 h 27"/>
                  <a:gd name="T12" fmla="*/ 2 w 29"/>
                  <a:gd name="T13" fmla="*/ 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7">
                    <a:moveTo>
                      <a:pt x="2" y="8"/>
                    </a:moveTo>
                    <a:cubicBezTo>
                      <a:pt x="0" y="7"/>
                      <a:pt x="0" y="4"/>
                      <a:pt x="1" y="2"/>
                    </a:cubicBezTo>
                    <a:cubicBezTo>
                      <a:pt x="2" y="1"/>
                      <a:pt x="5" y="0"/>
                      <a:pt x="7" y="2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8" y="21"/>
                      <a:pt x="29" y="23"/>
                      <a:pt x="27" y="25"/>
                    </a:cubicBezTo>
                    <a:cubicBezTo>
                      <a:pt x="26" y="27"/>
                      <a:pt x="23" y="27"/>
                      <a:pt x="22" y="26"/>
                    </a:cubicBez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16"/>
              <p:cNvSpPr>
                <a:spLocks/>
              </p:cNvSpPr>
              <p:nvPr/>
            </p:nvSpPr>
            <p:spPr bwMode="auto">
              <a:xfrm>
                <a:off x="8412736" y="2957031"/>
                <a:ext cx="168168" cy="254120"/>
              </a:xfrm>
              <a:custGeom>
                <a:avLst/>
                <a:gdLst>
                  <a:gd name="T0" fmla="*/ 2 w 19"/>
                  <a:gd name="T1" fmla="*/ 7 h 29"/>
                  <a:gd name="T2" fmla="*/ 9 w 19"/>
                  <a:gd name="T3" fmla="*/ 4 h 29"/>
                  <a:gd name="T4" fmla="*/ 14 w 19"/>
                  <a:gd name="T5" fmla="*/ 10 h 29"/>
                  <a:gd name="T6" fmla="*/ 18 w 19"/>
                  <a:gd name="T7" fmla="*/ 23 h 29"/>
                  <a:gd name="T8" fmla="*/ 16 w 19"/>
                  <a:gd name="T9" fmla="*/ 28 h 29"/>
                  <a:gd name="T10" fmla="*/ 11 w 19"/>
                  <a:gd name="T11" fmla="*/ 26 h 29"/>
                  <a:gd name="T12" fmla="*/ 7 w 19"/>
                  <a:gd name="T13" fmla="*/ 15 h 29"/>
                  <a:gd name="T14" fmla="*/ 2 w 19"/>
                  <a:gd name="T15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9">
                    <a:moveTo>
                      <a:pt x="2" y="7"/>
                    </a:moveTo>
                    <a:cubicBezTo>
                      <a:pt x="0" y="2"/>
                      <a:pt x="7" y="0"/>
                      <a:pt x="9" y="4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5"/>
                      <a:pt x="18" y="27"/>
                      <a:pt x="16" y="28"/>
                    </a:cubicBezTo>
                    <a:cubicBezTo>
                      <a:pt x="14" y="29"/>
                      <a:pt x="11" y="28"/>
                      <a:pt x="11" y="26"/>
                    </a:cubicBezTo>
                    <a:cubicBezTo>
                      <a:pt x="7" y="15"/>
                      <a:pt x="7" y="15"/>
                      <a:pt x="7" y="15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317"/>
              <p:cNvSpPr>
                <a:spLocks/>
              </p:cNvSpPr>
              <p:nvPr/>
            </p:nvSpPr>
            <p:spPr bwMode="auto">
              <a:xfrm>
                <a:off x="10083197" y="4212677"/>
                <a:ext cx="627824" cy="302702"/>
              </a:xfrm>
              <a:custGeom>
                <a:avLst/>
                <a:gdLst>
                  <a:gd name="T0" fmla="*/ 23 w 71"/>
                  <a:gd name="T1" fmla="*/ 0 h 34"/>
                  <a:gd name="T2" fmla="*/ 49 w 71"/>
                  <a:gd name="T3" fmla="*/ 0 h 34"/>
                  <a:gd name="T4" fmla="*/ 49 w 71"/>
                  <a:gd name="T5" fmla="*/ 0 h 34"/>
                  <a:gd name="T6" fmla="*/ 49 w 71"/>
                  <a:gd name="T7" fmla="*/ 0 h 34"/>
                  <a:gd name="T8" fmla="*/ 65 w 71"/>
                  <a:gd name="T9" fmla="*/ 7 h 34"/>
                  <a:gd name="T10" fmla="*/ 71 w 71"/>
                  <a:gd name="T11" fmla="*/ 22 h 34"/>
                  <a:gd name="T12" fmla="*/ 71 w 71"/>
                  <a:gd name="T13" fmla="*/ 22 h 34"/>
                  <a:gd name="T14" fmla="*/ 71 w 71"/>
                  <a:gd name="T15" fmla="*/ 22 h 34"/>
                  <a:gd name="T16" fmla="*/ 71 w 71"/>
                  <a:gd name="T17" fmla="*/ 34 h 34"/>
                  <a:gd name="T18" fmla="*/ 62 w 71"/>
                  <a:gd name="T19" fmla="*/ 34 h 34"/>
                  <a:gd name="T20" fmla="*/ 62 w 71"/>
                  <a:gd name="T21" fmla="*/ 22 h 34"/>
                  <a:gd name="T22" fmla="*/ 62 w 71"/>
                  <a:gd name="T23" fmla="*/ 22 h 34"/>
                  <a:gd name="T24" fmla="*/ 62 w 71"/>
                  <a:gd name="T25" fmla="*/ 22 h 34"/>
                  <a:gd name="T26" fmla="*/ 58 w 71"/>
                  <a:gd name="T27" fmla="*/ 14 h 34"/>
                  <a:gd name="T28" fmla="*/ 49 w 71"/>
                  <a:gd name="T29" fmla="*/ 10 h 34"/>
                  <a:gd name="T30" fmla="*/ 49 w 71"/>
                  <a:gd name="T31" fmla="*/ 10 h 34"/>
                  <a:gd name="T32" fmla="*/ 49 w 71"/>
                  <a:gd name="T33" fmla="*/ 10 h 34"/>
                  <a:gd name="T34" fmla="*/ 23 w 71"/>
                  <a:gd name="T35" fmla="*/ 10 h 34"/>
                  <a:gd name="T36" fmla="*/ 23 w 71"/>
                  <a:gd name="T37" fmla="*/ 10 h 34"/>
                  <a:gd name="T38" fmla="*/ 23 w 71"/>
                  <a:gd name="T39" fmla="*/ 10 h 34"/>
                  <a:gd name="T40" fmla="*/ 14 w 71"/>
                  <a:gd name="T41" fmla="*/ 14 h 34"/>
                  <a:gd name="T42" fmla="*/ 10 w 71"/>
                  <a:gd name="T43" fmla="*/ 22 h 34"/>
                  <a:gd name="T44" fmla="*/ 10 w 71"/>
                  <a:gd name="T45" fmla="*/ 22 h 34"/>
                  <a:gd name="T46" fmla="*/ 10 w 71"/>
                  <a:gd name="T47" fmla="*/ 22 h 34"/>
                  <a:gd name="T48" fmla="*/ 10 w 71"/>
                  <a:gd name="T49" fmla="*/ 34 h 34"/>
                  <a:gd name="T50" fmla="*/ 0 w 71"/>
                  <a:gd name="T51" fmla="*/ 34 h 34"/>
                  <a:gd name="T52" fmla="*/ 0 w 71"/>
                  <a:gd name="T53" fmla="*/ 22 h 34"/>
                  <a:gd name="T54" fmla="*/ 0 w 71"/>
                  <a:gd name="T55" fmla="*/ 22 h 34"/>
                  <a:gd name="T56" fmla="*/ 0 w 71"/>
                  <a:gd name="T57" fmla="*/ 22 h 34"/>
                  <a:gd name="T58" fmla="*/ 7 w 71"/>
                  <a:gd name="T59" fmla="*/ 7 h 34"/>
                  <a:gd name="T60" fmla="*/ 23 w 71"/>
                  <a:gd name="T61" fmla="*/ 0 h 34"/>
                  <a:gd name="T62" fmla="*/ 23 w 71"/>
                  <a:gd name="T6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1" h="34">
                    <a:moveTo>
                      <a:pt x="23" y="0"/>
                    </a:move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55" y="0"/>
                      <a:pt x="61" y="3"/>
                      <a:pt x="65" y="7"/>
                    </a:cubicBezTo>
                    <a:cubicBezTo>
                      <a:pt x="69" y="11"/>
                      <a:pt x="71" y="16"/>
                      <a:pt x="71" y="22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62" y="34"/>
                      <a:pt x="62" y="34"/>
                      <a:pt x="62" y="34"/>
                    </a:cubicBezTo>
                    <a:cubicBezTo>
                      <a:pt x="62" y="22"/>
                      <a:pt x="62" y="22"/>
                      <a:pt x="62" y="22"/>
                    </a:cubicBezTo>
                    <a:cubicBezTo>
                      <a:pt x="62" y="22"/>
                      <a:pt x="62" y="22"/>
                      <a:pt x="62" y="22"/>
                    </a:cubicBezTo>
                    <a:cubicBezTo>
                      <a:pt x="62" y="22"/>
                      <a:pt x="62" y="22"/>
                      <a:pt x="62" y="22"/>
                    </a:cubicBezTo>
                    <a:cubicBezTo>
                      <a:pt x="62" y="19"/>
                      <a:pt x="60" y="16"/>
                      <a:pt x="58" y="14"/>
                    </a:cubicBezTo>
                    <a:cubicBezTo>
                      <a:pt x="56" y="11"/>
                      <a:pt x="53" y="10"/>
                      <a:pt x="49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23" y="10"/>
                      <a:pt x="23" y="10"/>
                      <a:pt x="23" y="10"/>
                    </a:cubicBezTo>
                    <a:cubicBezTo>
                      <a:pt x="23" y="10"/>
                      <a:pt x="23" y="10"/>
                      <a:pt x="23" y="10"/>
                    </a:cubicBezTo>
                    <a:cubicBezTo>
                      <a:pt x="23" y="10"/>
                      <a:pt x="23" y="10"/>
                      <a:pt x="23" y="10"/>
                    </a:cubicBezTo>
                    <a:cubicBezTo>
                      <a:pt x="19" y="10"/>
                      <a:pt x="16" y="11"/>
                      <a:pt x="14" y="14"/>
                    </a:cubicBezTo>
                    <a:cubicBezTo>
                      <a:pt x="11" y="16"/>
                      <a:pt x="10" y="19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34"/>
                      <a:pt x="10" y="34"/>
                      <a:pt x="10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6"/>
                      <a:pt x="3" y="11"/>
                      <a:pt x="7" y="7"/>
                    </a:cubicBezTo>
                    <a:cubicBezTo>
                      <a:pt x="11" y="3"/>
                      <a:pt x="17" y="1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lose/>
                  </a:path>
                </a:pathLst>
              </a:custGeom>
              <a:solidFill>
                <a:srgbClr val="7C7A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319"/>
              <p:cNvSpPr>
                <a:spLocks noChangeArrowheads="1"/>
              </p:cNvSpPr>
              <p:nvPr/>
            </p:nvSpPr>
            <p:spPr bwMode="auto">
              <a:xfrm>
                <a:off x="9739389" y="4470534"/>
                <a:ext cx="1322914" cy="982844"/>
              </a:xfrm>
              <a:prstGeom prst="rect">
                <a:avLst/>
              </a:prstGeom>
              <a:solidFill>
                <a:srgbClr val="24242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320"/>
              <p:cNvSpPr>
                <a:spLocks/>
              </p:cNvSpPr>
              <p:nvPr/>
            </p:nvSpPr>
            <p:spPr bwMode="auto">
              <a:xfrm>
                <a:off x="9739389" y="4515379"/>
                <a:ext cx="1322914" cy="646510"/>
              </a:xfrm>
              <a:custGeom>
                <a:avLst/>
                <a:gdLst>
                  <a:gd name="T0" fmla="*/ 354 w 354"/>
                  <a:gd name="T1" fmla="*/ 0 h 173"/>
                  <a:gd name="T2" fmla="*/ 354 w 354"/>
                  <a:gd name="T3" fmla="*/ 133 h 173"/>
                  <a:gd name="T4" fmla="*/ 182 w 354"/>
                  <a:gd name="T5" fmla="*/ 173 h 173"/>
                  <a:gd name="T6" fmla="*/ 0 w 354"/>
                  <a:gd name="T7" fmla="*/ 133 h 173"/>
                  <a:gd name="T8" fmla="*/ 0 w 354"/>
                  <a:gd name="T9" fmla="*/ 0 h 173"/>
                  <a:gd name="T10" fmla="*/ 354 w 354"/>
                  <a:gd name="T11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4" h="173">
                    <a:moveTo>
                      <a:pt x="354" y="0"/>
                    </a:moveTo>
                    <a:lnTo>
                      <a:pt x="354" y="133"/>
                    </a:lnTo>
                    <a:lnTo>
                      <a:pt x="182" y="173"/>
                    </a:lnTo>
                    <a:lnTo>
                      <a:pt x="0" y="133"/>
                    </a:lnTo>
                    <a:lnTo>
                      <a:pt x="0" y="0"/>
                    </a:lnTo>
                    <a:lnTo>
                      <a:pt x="354" y="0"/>
                    </a:lnTo>
                    <a:close/>
                  </a:path>
                </a:pathLst>
              </a:custGeom>
              <a:solidFill>
                <a:srgbClr val="420B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321"/>
              <p:cNvSpPr>
                <a:spLocks/>
              </p:cNvSpPr>
              <p:nvPr/>
            </p:nvSpPr>
            <p:spPr bwMode="auto">
              <a:xfrm>
                <a:off x="9702018" y="4451848"/>
                <a:ext cx="1397655" cy="683881"/>
              </a:xfrm>
              <a:custGeom>
                <a:avLst/>
                <a:gdLst>
                  <a:gd name="T0" fmla="*/ 0 w 374"/>
                  <a:gd name="T1" fmla="*/ 0 h 183"/>
                  <a:gd name="T2" fmla="*/ 374 w 374"/>
                  <a:gd name="T3" fmla="*/ 0 h 183"/>
                  <a:gd name="T4" fmla="*/ 374 w 374"/>
                  <a:gd name="T5" fmla="*/ 140 h 183"/>
                  <a:gd name="T6" fmla="*/ 194 w 374"/>
                  <a:gd name="T7" fmla="*/ 183 h 183"/>
                  <a:gd name="T8" fmla="*/ 0 w 374"/>
                  <a:gd name="T9" fmla="*/ 140 h 183"/>
                  <a:gd name="T10" fmla="*/ 0 w 374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4" h="183">
                    <a:moveTo>
                      <a:pt x="0" y="0"/>
                    </a:moveTo>
                    <a:lnTo>
                      <a:pt x="374" y="0"/>
                    </a:lnTo>
                    <a:lnTo>
                      <a:pt x="374" y="140"/>
                    </a:lnTo>
                    <a:lnTo>
                      <a:pt x="194" y="183"/>
                    </a:lnTo>
                    <a:lnTo>
                      <a:pt x="0" y="1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C4C4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Rectangle 322"/>
              <p:cNvSpPr>
                <a:spLocks noChangeArrowheads="1"/>
              </p:cNvSpPr>
              <p:nvPr/>
            </p:nvSpPr>
            <p:spPr bwMode="auto">
              <a:xfrm>
                <a:off x="10348526" y="5038564"/>
                <a:ext cx="149482" cy="1494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323"/>
              <p:cNvSpPr>
                <a:spLocks noChangeArrowheads="1"/>
              </p:cNvSpPr>
              <p:nvPr/>
            </p:nvSpPr>
            <p:spPr bwMode="auto">
              <a:xfrm>
                <a:off x="10348526" y="5038564"/>
                <a:ext cx="78479" cy="14948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324"/>
              <p:cNvSpPr>
                <a:spLocks/>
              </p:cNvSpPr>
              <p:nvPr/>
            </p:nvSpPr>
            <p:spPr bwMode="auto">
              <a:xfrm>
                <a:off x="10206520" y="4089356"/>
                <a:ext cx="362495" cy="291490"/>
              </a:xfrm>
              <a:custGeom>
                <a:avLst/>
                <a:gdLst>
                  <a:gd name="T0" fmla="*/ 40 w 41"/>
                  <a:gd name="T1" fmla="*/ 0 h 33"/>
                  <a:gd name="T2" fmla="*/ 40 w 41"/>
                  <a:gd name="T3" fmla="*/ 11 h 33"/>
                  <a:gd name="T4" fmla="*/ 21 w 41"/>
                  <a:gd name="T5" fmla="*/ 32 h 33"/>
                  <a:gd name="T6" fmla="*/ 21 w 41"/>
                  <a:gd name="T7" fmla="*/ 32 h 33"/>
                  <a:gd name="T8" fmla="*/ 1 w 41"/>
                  <a:gd name="T9" fmla="*/ 14 h 33"/>
                  <a:gd name="T10" fmla="*/ 0 w 41"/>
                  <a:gd name="T11" fmla="*/ 2 h 33"/>
                  <a:gd name="T12" fmla="*/ 40 w 41"/>
                  <a:gd name="T1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33">
                    <a:moveTo>
                      <a:pt x="40" y="0"/>
                    </a:moveTo>
                    <a:cubicBezTo>
                      <a:pt x="40" y="11"/>
                      <a:pt x="40" y="11"/>
                      <a:pt x="40" y="11"/>
                    </a:cubicBezTo>
                    <a:cubicBezTo>
                      <a:pt x="41" y="22"/>
                      <a:pt x="32" y="31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11" y="33"/>
                      <a:pt x="1" y="24"/>
                      <a:pt x="1" y="14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4" name="Rectangle 45"/>
          <p:cNvSpPr/>
          <p:nvPr/>
        </p:nvSpPr>
        <p:spPr>
          <a:xfrm>
            <a:off x="4020046" y="449206"/>
            <a:ext cx="41519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2018 PISA Türkiye</a:t>
            </a:r>
            <a:endParaRPr lang="ar-SA" sz="44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420509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731506" y="449206"/>
            <a:ext cx="10729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tr-TR" sz="2800" b="1" dirty="0"/>
              <a:t>PISA 2015 - 2018 OKUL TÜRLERİNE GÖRE ÖĞRENCİ KATILIM ORANLARI </a:t>
            </a:r>
            <a:endParaRPr lang="tr-TR" sz="2800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947033"/>
              </p:ext>
            </p:extLst>
          </p:nvPr>
        </p:nvGraphicFramePr>
        <p:xfrm>
          <a:off x="2092325" y="1377856"/>
          <a:ext cx="7790711" cy="3361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949">
                  <a:extLst>
                    <a:ext uri="{9D8B030D-6E8A-4147-A177-3AD203B41FA5}">
                      <a16:colId xmlns:a16="http://schemas.microsoft.com/office/drawing/2014/main" val="4090922233"/>
                    </a:ext>
                  </a:extLst>
                </a:gridCol>
                <a:gridCol w="2126983">
                  <a:extLst>
                    <a:ext uri="{9D8B030D-6E8A-4147-A177-3AD203B41FA5}">
                      <a16:colId xmlns:a16="http://schemas.microsoft.com/office/drawing/2014/main" val="3284819226"/>
                    </a:ext>
                  </a:extLst>
                </a:gridCol>
                <a:gridCol w="1959779">
                  <a:extLst>
                    <a:ext uri="{9D8B030D-6E8A-4147-A177-3AD203B41FA5}">
                      <a16:colId xmlns:a16="http://schemas.microsoft.com/office/drawing/2014/main" val="1872660577"/>
                    </a:ext>
                  </a:extLst>
                </a:gridCol>
              </a:tblGrid>
              <a:tr h="313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OKUL TÜRLERİ (Puana Göre Sıralı)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2015 Öğrenci</a:t>
                      </a:r>
                      <a:r>
                        <a:rPr lang="tr-TR" sz="1800" baseline="0" dirty="0">
                          <a:effectLst/>
                        </a:rPr>
                        <a:t> Oranı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2018 Öğrenci</a:t>
                      </a:r>
                      <a:r>
                        <a:rPr lang="tr-TR" sz="1800" baseline="0" dirty="0">
                          <a:effectLst/>
                        </a:rPr>
                        <a:t> Oranı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4148401"/>
                  </a:ext>
                </a:extLst>
              </a:tr>
              <a:tr h="609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Fen Lisesi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% 2,1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% 4,2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300360"/>
                  </a:ext>
                </a:extLst>
              </a:tr>
              <a:tr h="609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Sosyal Bilimler Lisesi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% 1,4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% 2,4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2042974"/>
                  </a:ext>
                </a:extLst>
              </a:tr>
              <a:tr h="609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Anadolu Lisesi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% 38,1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% 43,7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6695362"/>
                  </a:ext>
                </a:extLst>
              </a:tr>
              <a:tr h="609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Anadolu</a:t>
                      </a:r>
                      <a:r>
                        <a:rPr lang="tr-TR" sz="1800" baseline="0" dirty="0">
                          <a:effectLst/>
                        </a:rPr>
                        <a:t> İmam Hatip Lisesi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% 14,4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% 13,7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95243"/>
                  </a:ext>
                </a:extLst>
              </a:tr>
              <a:tr h="609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Mesleki ve Teknik Anadolu</a:t>
                      </a:r>
                      <a:r>
                        <a:rPr lang="tr-TR" sz="1800" baseline="0" dirty="0">
                          <a:effectLst/>
                        </a:rPr>
                        <a:t> Lisesi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% 36,4</a:t>
                      </a:r>
                      <a:endParaRPr lang="tr-T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% 31,1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992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82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47995" y="141992"/>
            <a:ext cx="110770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Okul Türlerine Göre 2015-2018 PISA Okuma Becerileri Alanı Puan Dağılımı</a:t>
            </a:r>
            <a:endParaRPr lang="ar-SA" sz="30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378231"/>
              </p:ext>
            </p:extLst>
          </p:nvPr>
        </p:nvGraphicFramePr>
        <p:xfrm>
          <a:off x="953420" y="847898"/>
          <a:ext cx="10266219" cy="511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500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55158" y="141992"/>
            <a:ext cx="1026274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Okul Türlerine Göre 2015-2018 PISA Matematik Alanı Puan Dağılımı</a:t>
            </a:r>
            <a:endParaRPr lang="ar-SA" sz="30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171950"/>
              </p:ext>
            </p:extLst>
          </p:nvPr>
        </p:nvGraphicFramePr>
        <p:xfrm>
          <a:off x="847898" y="949568"/>
          <a:ext cx="10158153" cy="4927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181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503479" y="141992"/>
            <a:ext cx="91660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Okul Türlerine Göre 2015-2018 PISA Fen Alanı Puan Dağılımı</a:t>
            </a:r>
            <a:endParaRPr lang="ar-SA" sz="30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graphicFrame>
        <p:nvGraphicFramePr>
          <p:cNvPr id="12" name="Grafik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494929"/>
              </p:ext>
            </p:extLst>
          </p:nvPr>
        </p:nvGraphicFramePr>
        <p:xfrm>
          <a:off x="1478071" y="967154"/>
          <a:ext cx="9845458" cy="4782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8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563207" y="449206"/>
            <a:ext cx="90656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tr-T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OKUL TÜRLERİNE GÖRE PISA 2015-2018 PUAN FARKI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Grafik 10"/>
          <p:cNvGraphicFramePr/>
          <p:nvPr/>
        </p:nvGraphicFramePr>
        <p:xfrm>
          <a:off x="1966586" y="1265129"/>
          <a:ext cx="8943584" cy="5035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794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Custom 7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ED1B1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5732</TotalTime>
  <Words>550</Words>
  <Application>Microsoft Office PowerPoint</Application>
  <PresentationFormat>Geniş ekran</PresentationFormat>
  <Paragraphs>86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AKNA</dc:creator>
  <cp:lastModifiedBy>durdane yilmaz</cp:lastModifiedBy>
  <cp:revision>1433</cp:revision>
  <dcterms:created xsi:type="dcterms:W3CDTF">2015-06-05T10:23:02Z</dcterms:created>
  <dcterms:modified xsi:type="dcterms:W3CDTF">2019-12-09T18:29:14Z</dcterms:modified>
</cp:coreProperties>
</file>